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25" r:id="rId1"/>
  </p:sldMasterIdLst>
  <p:notesMasterIdLst>
    <p:notesMasterId r:id="rId28"/>
  </p:notesMasterIdLst>
  <p:sldIdLst>
    <p:sldId id="256" r:id="rId2"/>
    <p:sldId id="258" r:id="rId3"/>
    <p:sldId id="264" r:id="rId4"/>
    <p:sldId id="265" r:id="rId5"/>
    <p:sldId id="266" r:id="rId6"/>
    <p:sldId id="324" r:id="rId7"/>
    <p:sldId id="267" r:id="rId8"/>
    <p:sldId id="328" r:id="rId9"/>
    <p:sldId id="329" r:id="rId10"/>
    <p:sldId id="331" r:id="rId11"/>
    <p:sldId id="332" r:id="rId12"/>
    <p:sldId id="333" r:id="rId13"/>
    <p:sldId id="334" r:id="rId14"/>
    <p:sldId id="335" r:id="rId15"/>
    <p:sldId id="336" r:id="rId16"/>
    <p:sldId id="327" r:id="rId17"/>
    <p:sldId id="326" r:id="rId18"/>
    <p:sldId id="337" r:id="rId19"/>
    <p:sldId id="338" r:id="rId20"/>
    <p:sldId id="339" r:id="rId21"/>
    <p:sldId id="341" r:id="rId22"/>
    <p:sldId id="340" r:id="rId23"/>
    <p:sldId id="272" r:id="rId24"/>
    <p:sldId id="273" r:id="rId25"/>
    <p:sldId id="342" r:id="rId26"/>
    <p:sldId id="343" r:id="rId27"/>
  </p:sldIdLst>
  <p:sldSz cx="24384000" cy="13716000"/>
  <p:notesSz cx="6858000" cy="9144000"/>
  <p:embeddedFontLst>
    <p:embeddedFont>
      <p:font typeface="Montserrat Light" panose="00000400000000000000" pitchFamily="2" charset="0"/>
      <p:regular r:id="rId29"/>
      <p:bold r:id="rId30"/>
      <p:italic r:id="rId31"/>
      <p:boldItalic r:id="rId32"/>
    </p:embeddedFont>
    <p:embeddedFont>
      <p:font typeface="Montserrat SemiBold" panose="00000700000000000000" pitchFamily="2" charset="0"/>
      <p:regular r:id="rId33"/>
      <p:bold r:id="rId34"/>
      <p:italic r:id="rId35"/>
      <p:boldItalic r:id="rId36"/>
    </p:embeddedFont>
    <p:embeddedFont>
      <p:font typeface="Open Sans" panose="020B0606030504020204" pitchFamily="3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6DC2C5A-C6C3-418D-B525-B48749D05D12}">
  <a:tblStyle styleId="{96DC2C5A-C6C3-418D-B525-B48749D05D12}"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6E6"/>
          </a:solidFill>
        </a:fill>
      </a:tcStyle>
    </a:wholeTbl>
    <a:band1H>
      <a:tcTxStyle b="off" i="off"/>
      <a:tcStyle>
        <a:tcBdr/>
        <a:fill>
          <a:solidFill>
            <a:srgbClr val="CACACA"/>
          </a:solidFill>
        </a:fill>
      </a:tcStyle>
    </a:band1H>
    <a:band2H>
      <a:tcTxStyle b="off" i="off"/>
      <a:tcStyle>
        <a:tcBdr/>
      </a:tcStyle>
    </a:band2H>
    <a:band1V>
      <a:tcTxStyle b="off" i="off"/>
      <a:tcStyle>
        <a:tcBdr/>
        <a:fill>
          <a:solidFill>
            <a:srgbClr val="CACAC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D0564899-D37F-4722-8834-BF5508716AA3}"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38" d="100"/>
          <a:sy n="38" d="100"/>
        </p:scale>
        <p:origin x="87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sz="3360" b="0" i="0" u="none" strike="noStrike" kern="1200" spc="0" baseline="0">
                <a:solidFill>
                  <a:schemeClr val="tx1">
                    <a:lumMod val="65000"/>
                    <a:lumOff val="35000"/>
                  </a:schemeClr>
                </a:solidFill>
                <a:latin typeface="+mn-lt"/>
                <a:ea typeface="+mn-ea"/>
                <a:cs typeface="+mn-cs"/>
              </a:defRPr>
            </a:pPr>
            <a:r>
              <a:rPr lang="en-US" dirty="0"/>
              <a:t>CLIP(trained by OpenAI’s </a:t>
            </a:r>
            <a:r>
              <a:rPr lang="en-US" dirty="0" err="1"/>
              <a:t>proprierty</a:t>
            </a:r>
            <a:r>
              <a:rPr lang="en-US" dirty="0"/>
              <a:t> dataset) vs </a:t>
            </a:r>
            <a:r>
              <a:rPr lang="en-US" dirty="0" err="1"/>
              <a:t>OpenCLIP</a:t>
            </a:r>
            <a:r>
              <a:rPr lang="en-US" dirty="0"/>
              <a:t> (LAION dataset) vs </a:t>
            </a:r>
            <a:r>
              <a:rPr lang="en-US" dirty="0" err="1"/>
              <a:t>BioCLIP</a:t>
            </a:r>
            <a:r>
              <a:rPr lang="en-US" dirty="0"/>
              <a:t> (trained by TOL10M+) on </a:t>
            </a:r>
            <a:r>
              <a:rPr lang="en-US" dirty="0" err="1"/>
              <a:t>iNAT</a:t>
            </a:r>
            <a:r>
              <a:rPr lang="en-US" baseline="0" dirty="0"/>
              <a:t> 2019</a:t>
            </a:r>
            <a:endParaRPr lang="en-US" dirty="0"/>
          </a:p>
          <a:p>
            <a:pPr algn="ctr" rtl="0">
              <a:defRPr/>
            </a:pPr>
            <a:endParaRPr lang="en-CA" dirty="0"/>
          </a:p>
        </c:rich>
      </c:tx>
      <c:overlay val="0"/>
      <c:spPr>
        <a:noFill/>
        <a:ln>
          <a:noFill/>
        </a:ln>
        <a:effectLst/>
      </c:spPr>
      <c:txPr>
        <a:bodyPr rot="0" spcFirstLastPara="1" vertOverflow="ellipsis" vert="horz" wrap="square" anchor="ctr" anchorCtr="1"/>
        <a:lstStyle/>
        <a:p>
          <a:pPr algn="ctr" rtl="0">
            <a:defRPr sz="33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3.9740290521577307E-2"/>
          <c:y val="8.2704010225057981E-2"/>
          <c:w val="0.96788533464566928"/>
          <c:h val="0.88934593040557119"/>
        </c:manualLayout>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Sheet1!$A$2:$A$4</c:f>
              <c:strCache>
                <c:ptCount val="3"/>
                <c:pt idx="0">
                  <c:v>CLIP</c:v>
                </c:pt>
                <c:pt idx="1">
                  <c:v>BioCLIP</c:v>
                </c:pt>
                <c:pt idx="2">
                  <c:v>OpenCLIP</c:v>
                </c:pt>
              </c:strCache>
            </c:strRef>
          </c:cat>
          <c:val>
            <c:numRef>
              <c:f>Sheet1!$B$2:$B$4</c:f>
              <c:numCache>
                <c:formatCode>0%</c:formatCode>
                <c:ptCount val="3"/>
                <c:pt idx="0">
                  <c:v>0.06</c:v>
                </c:pt>
                <c:pt idx="1">
                  <c:v>0.7</c:v>
                </c:pt>
                <c:pt idx="2">
                  <c:v>0.08</c:v>
                </c:pt>
              </c:numCache>
            </c:numRef>
          </c:val>
          <c:extLst>
            <c:ext xmlns:c16="http://schemas.microsoft.com/office/drawing/2014/chart" uri="{C3380CC4-5D6E-409C-BE32-E72D297353CC}">
              <c16:uniqueId val="{00000000-5CEE-40C0-A5F0-5A62DC7B9ECE}"/>
            </c:ext>
          </c:extLst>
        </c:ser>
        <c:ser>
          <c:idx val="1"/>
          <c:order val="1"/>
          <c:tx>
            <c:strRef>
              <c:f>Sheet1!$C$1</c:f>
              <c:strCache>
                <c:ptCount val="1"/>
                <c:pt idx="0">
                  <c:v>Column1</c:v>
                </c:pt>
              </c:strCache>
            </c:strRef>
          </c:tx>
          <c:spPr>
            <a:solidFill>
              <a:schemeClr val="accent2"/>
            </a:solidFill>
            <a:ln>
              <a:noFill/>
            </a:ln>
            <a:effectLst/>
          </c:spPr>
          <c:invertIfNegative val="0"/>
          <c:cat>
            <c:strRef>
              <c:f>Sheet1!$A$2:$A$4</c:f>
              <c:strCache>
                <c:ptCount val="3"/>
                <c:pt idx="0">
                  <c:v>CLIP</c:v>
                </c:pt>
                <c:pt idx="1">
                  <c:v>BioCLIP</c:v>
                </c:pt>
                <c:pt idx="2">
                  <c:v>OpenCLIP</c:v>
                </c:pt>
              </c:strCache>
            </c:strRef>
          </c:cat>
          <c:val>
            <c:numRef>
              <c:f>Sheet1!$C$2:$C$5</c:f>
              <c:numCache>
                <c:formatCode>General</c:formatCode>
                <c:ptCount val="4"/>
              </c:numCache>
            </c:numRef>
          </c:val>
          <c:extLst>
            <c:ext xmlns:c16="http://schemas.microsoft.com/office/drawing/2014/chart" uri="{C3380CC4-5D6E-409C-BE32-E72D297353CC}">
              <c16:uniqueId val="{00000001-5CEE-40C0-A5F0-5A62DC7B9ECE}"/>
            </c:ext>
          </c:extLst>
        </c:ser>
        <c:ser>
          <c:idx val="2"/>
          <c:order val="2"/>
          <c:tx>
            <c:strRef>
              <c:f>Sheet1!$D$1</c:f>
              <c:strCache>
                <c:ptCount val="1"/>
                <c:pt idx="0">
                  <c:v>Column2</c:v>
                </c:pt>
              </c:strCache>
            </c:strRef>
          </c:tx>
          <c:spPr>
            <a:solidFill>
              <a:schemeClr val="accent3"/>
            </a:solidFill>
            <a:ln>
              <a:noFill/>
            </a:ln>
            <a:effectLst/>
          </c:spPr>
          <c:invertIfNegative val="0"/>
          <c:cat>
            <c:strRef>
              <c:f>Sheet1!$A$2:$A$4</c:f>
              <c:strCache>
                <c:ptCount val="3"/>
                <c:pt idx="0">
                  <c:v>CLIP</c:v>
                </c:pt>
                <c:pt idx="1">
                  <c:v>BioCLIP</c:v>
                </c:pt>
                <c:pt idx="2">
                  <c:v>OpenCLIP</c:v>
                </c:pt>
              </c:strCache>
            </c:strRef>
          </c:cat>
          <c:val>
            <c:numRef>
              <c:f>Sheet1!$D$2:$D$5</c:f>
              <c:numCache>
                <c:formatCode>General</c:formatCode>
                <c:ptCount val="4"/>
              </c:numCache>
            </c:numRef>
          </c:val>
          <c:extLst>
            <c:ext xmlns:c16="http://schemas.microsoft.com/office/drawing/2014/chart" uri="{C3380CC4-5D6E-409C-BE32-E72D297353CC}">
              <c16:uniqueId val="{00000002-5CEE-40C0-A5F0-5A62DC7B9ECE}"/>
            </c:ext>
          </c:extLst>
        </c:ser>
        <c:dLbls>
          <c:showLegendKey val="0"/>
          <c:showVal val="0"/>
          <c:showCatName val="0"/>
          <c:showSerName val="0"/>
          <c:showPercent val="0"/>
          <c:showBubbleSize val="0"/>
        </c:dLbls>
        <c:gapWidth val="150"/>
        <c:overlap val="100"/>
        <c:axId val="1692290464"/>
        <c:axId val="1692286624"/>
      </c:barChart>
      <c:catAx>
        <c:axId val="16922904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crossAx val="1692286624"/>
        <c:crosses val="autoZero"/>
        <c:auto val="1"/>
        <c:lblAlgn val="ctr"/>
        <c:lblOffset val="100"/>
        <c:noMultiLvlLbl val="0"/>
      </c:catAx>
      <c:valAx>
        <c:axId val="169228662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crossAx val="16922904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8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spc="0" baseline="0">
                <a:solidFill>
                  <a:schemeClr val="tx1">
                    <a:lumMod val="65000"/>
                    <a:lumOff val="35000"/>
                  </a:schemeClr>
                </a:solidFill>
                <a:latin typeface="+mn-lt"/>
                <a:ea typeface="+mn-ea"/>
                <a:cs typeface="+mn-cs"/>
              </a:defRPr>
            </a:pPr>
            <a:r>
              <a:rPr lang="en-CA" sz="2800" b="1" dirty="0"/>
              <a:t>Evaluation of Different Text Types Using </a:t>
            </a:r>
            <a:r>
              <a:rPr lang="en-CA" sz="2800" b="1" dirty="0" err="1"/>
              <a:t>BioCLIP</a:t>
            </a:r>
            <a:r>
              <a:rPr lang="en-CA" sz="2800" b="1" dirty="0"/>
              <a:t> (10M+) on Rare Species Dataset</a:t>
            </a:r>
          </a:p>
        </c:rich>
      </c:tx>
      <c:overlay val="0"/>
      <c:spPr>
        <a:noFill/>
        <a:ln>
          <a:noFill/>
        </a:ln>
        <a:effectLst/>
      </c:spPr>
      <c:txPr>
        <a:bodyPr rot="0" spcFirstLastPara="1" vertOverflow="ellipsis" vert="horz" wrap="square" anchor="ctr" anchorCtr="1"/>
        <a:lstStyle/>
        <a:p>
          <a:pPr>
            <a:defRPr sz="1862"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stacked"/>
        <c:varyColors val="0"/>
        <c:ser>
          <c:idx val="0"/>
          <c:order val="0"/>
          <c:tx>
            <c:strRef>
              <c:f>Sheet1!$B$1</c:f>
              <c:strCache>
                <c:ptCount val="1"/>
                <c:pt idx="0">
                  <c:v>Rare Species Accuracy</c:v>
                </c:pt>
              </c:strCache>
            </c:strRef>
          </c:tx>
          <c:spPr>
            <a:solidFill>
              <a:schemeClr val="accent1"/>
            </a:solidFill>
            <a:ln>
              <a:noFill/>
            </a:ln>
            <a:effectLst/>
          </c:spPr>
          <c:invertIfNegative val="0"/>
          <c:cat>
            <c:strRef>
              <c:f>Sheet1!$A$2:$A$7</c:f>
              <c:strCache>
                <c:ptCount val="6"/>
                <c:pt idx="0">
                  <c:v>Common Name</c:v>
                </c:pt>
                <c:pt idx="1">
                  <c:v>Scientific Name</c:v>
                </c:pt>
                <c:pt idx="2">
                  <c:v>Taxonomic Name</c:v>
                </c:pt>
                <c:pt idx="3">
                  <c:v>Common + Scientific Name</c:v>
                </c:pt>
                <c:pt idx="4">
                  <c:v>Common  + Taxinomic Name</c:v>
                </c:pt>
                <c:pt idx="5">
                  <c:v>Common + Taxonimonic Name without initial prefix</c:v>
                </c:pt>
              </c:strCache>
            </c:strRef>
          </c:cat>
          <c:val>
            <c:numRef>
              <c:f>Sheet1!$B$2:$B$7</c:f>
              <c:numCache>
                <c:formatCode>General</c:formatCode>
                <c:ptCount val="6"/>
                <c:pt idx="0">
                  <c:v>0.29399999999999998</c:v>
                </c:pt>
                <c:pt idx="1">
                  <c:v>0.313</c:v>
                </c:pt>
                <c:pt idx="2">
                  <c:v>0.32700000000000001</c:v>
                </c:pt>
                <c:pt idx="3">
                  <c:v>0.36</c:v>
                </c:pt>
                <c:pt idx="4">
                  <c:v>0.371</c:v>
                </c:pt>
                <c:pt idx="5">
                  <c:v>0.373</c:v>
                </c:pt>
              </c:numCache>
            </c:numRef>
          </c:val>
          <c:extLst>
            <c:ext xmlns:c16="http://schemas.microsoft.com/office/drawing/2014/chart" uri="{C3380CC4-5D6E-409C-BE32-E72D297353CC}">
              <c16:uniqueId val="{00000000-41CF-425F-8679-16691C05F9B0}"/>
            </c:ext>
          </c:extLst>
        </c:ser>
        <c:ser>
          <c:idx val="1"/>
          <c:order val="1"/>
          <c:tx>
            <c:strRef>
              <c:f>Sheet1!$C$1</c:f>
              <c:strCache>
                <c:ptCount val="1"/>
                <c:pt idx="0">
                  <c:v>Column1</c:v>
                </c:pt>
              </c:strCache>
            </c:strRef>
          </c:tx>
          <c:spPr>
            <a:solidFill>
              <a:schemeClr val="accent2"/>
            </a:solidFill>
            <a:ln>
              <a:noFill/>
            </a:ln>
            <a:effectLst/>
          </c:spPr>
          <c:invertIfNegative val="0"/>
          <c:cat>
            <c:strRef>
              <c:f>Sheet1!$A$2:$A$7</c:f>
              <c:strCache>
                <c:ptCount val="6"/>
                <c:pt idx="0">
                  <c:v>Common Name</c:v>
                </c:pt>
                <c:pt idx="1">
                  <c:v>Scientific Name</c:v>
                </c:pt>
                <c:pt idx="2">
                  <c:v>Taxonomic Name</c:v>
                </c:pt>
                <c:pt idx="3">
                  <c:v>Common + Scientific Name</c:v>
                </c:pt>
                <c:pt idx="4">
                  <c:v>Common  + Taxinomic Name</c:v>
                </c:pt>
                <c:pt idx="5">
                  <c:v>Common + Taxonimonic Name without initial prefix</c:v>
                </c:pt>
              </c:strCache>
            </c:strRef>
          </c:cat>
          <c:val>
            <c:numRef>
              <c:f>Sheet1!$C$2:$C$7</c:f>
              <c:numCache>
                <c:formatCode>General</c:formatCode>
                <c:ptCount val="6"/>
              </c:numCache>
            </c:numRef>
          </c:val>
          <c:extLst>
            <c:ext xmlns:c16="http://schemas.microsoft.com/office/drawing/2014/chart" uri="{C3380CC4-5D6E-409C-BE32-E72D297353CC}">
              <c16:uniqueId val="{00000001-41CF-425F-8679-16691C05F9B0}"/>
            </c:ext>
          </c:extLst>
        </c:ser>
        <c:ser>
          <c:idx val="2"/>
          <c:order val="2"/>
          <c:tx>
            <c:strRef>
              <c:f>Sheet1!$D$1</c:f>
              <c:strCache>
                <c:ptCount val="1"/>
                <c:pt idx="0">
                  <c:v>Column2</c:v>
                </c:pt>
              </c:strCache>
            </c:strRef>
          </c:tx>
          <c:spPr>
            <a:solidFill>
              <a:schemeClr val="accent3"/>
            </a:solidFill>
            <a:ln>
              <a:noFill/>
            </a:ln>
            <a:effectLst/>
          </c:spPr>
          <c:invertIfNegative val="0"/>
          <c:cat>
            <c:strRef>
              <c:f>Sheet1!$A$2:$A$7</c:f>
              <c:strCache>
                <c:ptCount val="6"/>
                <c:pt idx="0">
                  <c:v>Common Name</c:v>
                </c:pt>
                <c:pt idx="1">
                  <c:v>Scientific Name</c:v>
                </c:pt>
                <c:pt idx="2">
                  <c:v>Taxonomic Name</c:v>
                </c:pt>
                <c:pt idx="3">
                  <c:v>Common + Scientific Name</c:v>
                </c:pt>
                <c:pt idx="4">
                  <c:v>Common  + Taxinomic Name</c:v>
                </c:pt>
                <c:pt idx="5">
                  <c:v>Common + Taxonimonic Name without initial prefix</c:v>
                </c:pt>
              </c:strCache>
            </c:strRef>
          </c:cat>
          <c:val>
            <c:numRef>
              <c:f>Sheet1!$D$2:$D$7</c:f>
              <c:numCache>
                <c:formatCode>General</c:formatCode>
                <c:ptCount val="6"/>
              </c:numCache>
            </c:numRef>
          </c:val>
          <c:extLst>
            <c:ext xmlns:c16="http://schemas.microsoft.com/office/drawing/2014/chart" uri="{C3380CC4-5D6E-409C-BE32-E72D297353CC}">
              <c16:uniqueId val="{00000002-41CF-425F-8679-16691C05F9B0}"/>
            </c:ext>
          </c:extLst>
        </c:ser>
        <c:dLbls>
          <c:showLegendKey val="0"/>
          <c:showVal val="0"/>
          <c:showCatName val="0"/>
          <c:showSerName val="0"/>
          <c:showPercent val="0"/>
          <c:showBubbleSize val="0"/>
        </c:dLbls>
        <c:gapWidth val="160"/>
        <c:overlap val="100"/>
        <c:axId val="1703105104"/>
        <c:axId val="1703106544"/>
      </c:barChart>
      <c:catAx>
        <c:axId val="17031051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crossAx val="1703106544"/>
        <c:crosses val="autoZero"/>
        <c:auto val="1"/>
        <c:lblAlgn val="ctr"/>
        <c:lblOffset val="100"/>
        <c:noMultiLvlLbl val="0"/>
      </c:catAx>
      <c:valAx>
        <c:axId val="170310654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031051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iNat-21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2"/>
                <c:pt idx="0">
                  <c:v>BioCLIP(10M+)</c:v>
                </c:pt>
                <c:pt idx="1">
                  <c:v>BioCLIP (iNAT-21)</c:v>
                </c:pt>
              </c:strCache>
            </c:strRef>
          </c:cat>
          <c:val>
            <c:numRef>
              <c:f>Sheet1!$B$2:$B$5</c:f>
              <c:numCache>
                <c:formatCode>General</c:formatCode>
                <c:ptCount val="4"/>
                <c:pt idx="0">
                  <c:v>0.63980000000000004</c:v>
                </c:pt>
                <c:pt idx="1">
                  <c:v>0.72</c:v>
                </c:pt>
              </c:numCache>
            </c:numRef>
          </c:val>
          <c:extLst>
            <c:ext xmlns:c16="http://schemas.microsoft.com/office/drawing/2014/chart" uri="{C3380CC4-5D6E-409C-BE32-E72D297353CC}">
              <c16:uniqueId val="{00000000-4508-4340-9370-EE4442CD1F44}"/>
            </c:ext>
          </c:extLst>
        </c:ser>
        <c:ser>
          <c:idx val="1"/>
          <c:order val="1"/>
          <c:tx>
            <c:strRef>
              <c:f>Sheet1!$C$1</c:f>
              <c:strCache>
                <c:ptCount val="1"/>
                <c:pt idx="0">
                  <c:v>Column1</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2"/>
                <c:pt idx="0">
                  <c:v>BioCLIP(10M+)</c:v>
                </c:pt>
                <c:pt idx="1">
                  <c:v>BioCLIP (iNAT-21)</c:v>
                </c:pt>
              </c:strCache>
            </c:strRef>
          </c:cat>
          <c:val>
            <c:numRef>
              <c:f>Sheet1!$C$2:$C$5</c:f>
              <c:numCache>
                <c:formatCode>General</c:formatCode>
                <c:ptCount val="4"/>
              </c:numCache>
            </c:numRef>
          </c:val>
          <c:extLst>
            <c:ext xmlns:c16="http://schemas.microsoft.com/office/drawing/2014/chart" uri="{C3380CC4-5D6E-409C-BE32-E72D297353CC}">
              <c16:uniqueId val="{00000001-4508-4340-9370-EE4442CD1F44}"/>
            </c:ext>
          </c:extLst>
        </c:ser>
        <c:ser>
          <c:idx val="2"/>
          <c:order val="2"/>
          <c:tx>
            <c:strRef>
              <c:f>Sheet1!$D$1</c:f>
              <c:strCache>
                <c:ptCount val="1"/>
                <c:pt idx="0">
                  <c:v>Column2</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2"/>
                <c:pt idx="0">
                  <c:v>BioCLIP(10M+)</c:v>
                </c:pt>
                <c:pt idx="1">
                  <c:v>BioCLIP (iNAT-21)</c:v>
                </c:pt>
              </c:strCache>
            </c:strRef>
          </c:cat>
          <c:val>
            <c:numRef>
              <c:f>Sheet1!$D$2:$D$5</c:f>
              <c:numCache>
                <c:formatCode>General</c:formatCode>
                <c:ptCount val="4"/>
              </c:numCache>
            </c:numRef>
          </c:val>
          <c:extLst>
            <c:ext xmlns:c16="http://schemas.microsoft.com/office/drawing/2014/chart" uri="{C3380CC4-5D6E-409C-BE32-E72D297353CC}">
              <c16:uniqueId val="{00000002-4508-4340-9370-EE4442CD1F44}"/>
            </c:ext>
          </c:extLst>
        </c:ser>
        <c:dLbls>
          <c:showLegendKey val="0"/>
          <c:showVal val="1"/>
          <c:showCatName val="0"/>
          <c:showSerName val="0"/>
          <c:showPercent val="0"/>
          <c:showBubbleSize val="0"/>
        </c:dLbls>
        <c:gapWidth val="150"/>
        <c:overlap val="100"/>
        <c:axId val="1699323968"/>
        <c:axId val="1699324928"/>
      </c:barChart>
      <c:catAx>
        <c:axId val="16993239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3200" b="0" i="0" u="none" strike="noStrike" kern="1200" baseline="0">
                <a:solidFill>
                  <a:schemeClr val="tx1">
                    <a:lumMod val="65000"/>
                    <a:lumOff val="35000"/>
                  </a:schemeClr>
                </a:solidFill>
                <a:latin typeface="+mn-lt"/>
                <a:ea typeface="+mn-ea"/>
                <a:cs typeface="+mn-cs"/>
              </a:defRPr>
            </a:pPr>
            <a:endParaRPr lang="en-US"/>
          </a:p>
        </c:txPr>
        <c:crossAx val="1699324928"/>
        <c:crosses val="autoZero"/>
        <c:auto val="1"/>
        <c:lblAlgn val="ctr"/>
        <c:lblOffset val="100"/>
        <c:noMultiLvlLbl val="0"/>
      </c:catAx>
      <c:valAx>
        <c:axId val="1699324928"/>
        <c:scaling>
          <c:orientation val="minMax"/>
          <c:max val="1"/>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crossAx val="16993239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3.png>
</file>

<file path=ppt/media/image4.jp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239fb689fcd_1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3" name="Google Shape;723;g239fb689fcd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p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8" name="Google Shape;918;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p1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8" name="Google Shape;918;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19375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p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7" name="Google Shape;75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p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7" name="Google Shape;82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p1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5" name="Google Shape;83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p11: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4" name="Google Shape;84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p11: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4" name="Google Shape;84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77287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p1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3" name="Google Shape;85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p13: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4" name="Google Shape;864;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0864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p17: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5" name="Google Shape;90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1676399" y="2824372"/>
            <a:ext cx="9071999" cy="2651125"/>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3"/>
          <p:cNvSpPr txBox="1">
            <a:spLocks noGrp="1"/>
          </p:cNvSpPr>
          <p:nvPr>
            <p:ph type="body" idx="1"/>
          </p:nvPr>
        </p:nvSpPr>
        <p:spPr>
          <a:xfrm>
            <a:off x="2333641" y="9831744"/>
            <a:ext cx="9072000" cy="8316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1000"/>
              </a:spcBef>
              <a:spcAft>
                <a:spcPts val="0"/>
              </a:spcAft>
              <a:buClr>
                <a:schemeClr val="dk1"/>
              </a:buClr>
              <a:buSzPts val="4000"/>
              <a:buFont typeface="Arial"/>
              <a:buNone/>
              <a:defRPr sz="4000" b="0" i="0" u="none" strike="noStrike" cap="none">
                <a:solidFill>
                  <a:schemeClr val="dk1"/>
                </a:solidFill>
                <a:latin typeface="Open Sans"/>
                <a:ea typeface="Open Sans"/>
                <a:cs typeface="Open Sans"/>
                <a:sym typeface="Open Sans"/>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1" name="Google Shape;21;p3"/>
          <p:cNvSpPr txBox="1">
            <a:spLocks noGrp="1"/>
          </p:cNvSpPr>
          <p:nvPr>
            <p:ph type="body" idx="2"/>
          </p:nvPr>
        </p:nvSpPr>
        <p:spPr>
          <a:xfrm>
            <a:off x="2333641" y="10663344"/>
            <a:ext cx="9072000" cy="8316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Open Sans"/>
                <a:ea typeface="Open Sans"/>
                <a:cs typeface="Open Sans"/>
                <a:sym typeface="Open Sans"/>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Highlight">
  <p:cSld name="1_Highlight">
    <p:spTree>
      <p:nvGrpSpPr>
        <p:cNvPr id="1" name="Shape 200"/>
        <p:cNvGrpSpPr/>
        <p:nvPr/>
      </p:nvGrpSpPr>
      <p:grpSpPr>
        <a:xfrm>
          <a:off x="0" y="0"/>
          <a:ext cx="0" cy="0"/>
          <a:chOff x="0" y="0"/>
          <a:chExt cx="0" cy="0"/>
        </a:xfrm>
      </p:grpSpPr>
      <p:sp>
        <p:nvSpPr>
          <p:cNvPr id="201" name="Google Shape;201;p23"/>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202" name="Google Shape;202;p23"/>
          <p:cNvSpPr txBox="1">
            <a:spLocks noGrp="1"/>
          </p:cNvSpPr>
          <p:nvPr>
            <p:ph type="body" idx="1"/>
          </p:nvPr>
        </p:nvSpPr>
        <p:spPr>
          <a:xfrm>
            <a:off x="2746098" y="2637537"/>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800"/>
              <a:buFont typeface="Arial"/>
              <a:buNone/>
              <a:defRPr sz="2800" b="0" i="0" u="none" strike="noStrike" cap="none">
                <a:solidFill>
                  <a:schemeClr val="lt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03" name="Google Shape;203;p23"/>
          <p:cNvSpPr txBox="1">
            <a:spLocks noGrp="1"/>
          </p:cNvSpPr>
          <p:nvPr>
            <p:ph type="title"/>
          </p:nvPr>
        </p:nvSpPr>
        <p:spPr>
          <a:xfrm>
            <a:off x="2746098" y="3567713"/>
            <a:ext cx="6819900" cy="2948400"/>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lt1"/>
              </a:buClr>
              <a:buSzPts val="10000"/>
              <a:buFont typeface="Open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4" name="Google Shape;204;p23"/>
          <p:cNvSpPr txBox="1">
            <a:spLocks noGrp="1"/>
          </p:cNvSpPr>
          <p:nvPr>
            <p:ph type="body" idx="2"/>
          </p:nvPr>
        </p:nvSpPr>
        <p:spPr>
          <a:xfrm>
            <a:off x="2746098" y="6629395"/>
            <a:ext cx="8832915" cy="3769246"/>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80000"/>
              </a:lnSpc>
              <a:spcBef>
                <a:spcPts val="3600"/>
              </a:spcBef>
              <a:spcAft>
                <a:spcPts val="0"/>
              </a:spcAft>
              <a:buClr>
                <a:schemeClr val="lt1"/>
              </a:buClr>
              <a:buSzPts val="2600"/>
              <a:buFont typeface="Arial"/>
              <a:buNone/>
              <a:defRPr sz="2600" b="0" i="0" u="none" strike="noStrike" cap="none">
                <a:solidFill>
                  <a:schemeClr val="lt1"/>
                </a:solidFill>
                <a:latin typeface="Arial"/>
                <a:ea typeface="Arial"/>
                <a:cs typeface="Arial"/>
                <a:sym typeface="Arial"/>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pic>
        <p:nvPicPr>
          <p:cNvPr id="205" name="Google Shape;205;p23" descr="Qr code&#10;&#10;Description automatically generated"/>
          <p:cNvPicPr preferRelativeResize="0"/>
          <p:nvPr/>
        </p:nvPicPr>
        <p:blipFill rotWithShape="1">
          <a:blip r:embed="rId2">
            <a:alphaModFix/>
          </a:blip>
          <a:srcRect/>
          <a:stretch/>
        </p:blipFill>
        <p:spPr>
          <a:xfrm>
            <a:off x="20181051" y="10346240"/>
            <a:ext cx="5617912" cy="4883753"/>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Charts">
  <p:cSld name="1_Charts">
    <p:spTree>
      <p:nvGrpSpPr>
        <p:cNvPr id="1" name="Shape 267"/>
        <p:cNvGrpSpPr/>
        <p:nvPr/>
      </p:nvGrpSpPr>
      <p:grpSpPr>
        <a:xfrm>
          <a:off x="0" y="0"/>
          <a:ext cx="0" cy="0"/>
          <a:chOff x="0" y="0"/>
          <a:chExt cx="0" cy="0"/>
        </a:xfrm>
      </p:grpSpPr>
      <p:sp>
        <p:nvSpPr>
          <p:cNvPr id="268" name="Google Shape;268;p34"/>
          <p:cNvSpPr txBox="1"/>
          <p:nvPr/>
        </p:nvSpPr>
        <p:spPr>
          <a:xfrm>
            <a:off x="2827292" y="3068527"/>
            <a:ext cx="4942472" cy="913144"/>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GB" sz="2800" b="0" i="0" u="none" strike="noStrike" cap="none">
                <a:solidFill>
                  <a:schemeClr val="lt1"/>
                </a:solidFill>
                <a:latin typeface="Montserrat SemiBold"/>
                <a:ea typeface="Montserrat SemiBold"/>
                <a:cs typeface="Montserrat SemiBold"/>
                <a:sym typeface="Montserrat SemiBold"/>
              </a:rPr>
              <a:t>SECTION TITLE</a:t>
            </a:r>
            <a:endParaRPr sz="2800" b="0" i="0" u="none" strike="noStrike" cap="none">
              <a:solidFill>
                <a:schemeClr val="lt1"/>
              </a:solidFill>
              <a:latin typeface="Montserrat SemiBold"/>
              <a:ea typeface="Montserrat SemiBold"/>
              <a:cs typeface="Montserrat SemiBold"/>
              <a:sym typeface="Montserrat SemiBold"/>
            </a:endParaRPr>
          </a:p>
        </p:txBody>
      </p:sp>
      <p:sp>
        <p:nvSpPr>
          <p:cNvPr id="269" name="Google Shape;269;p34"/>
          <p:cNvSpPr txBox="1">
            <a:spLocks noGrp="1"/>
          </p:cNvSpPr>
          <p:nvPr>
            <p:ph type="body" idx="1"/>
          </p:nvPr>
        </p:nvSpPr>
        <p:spPr>
          <a:xfrm>
            <a:off x="2746098" y="16488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270" name="Google Shape;270;p34"/>
          <p:cNvCxnSpPr/>
          <p:nvPr/>
        </p:nvCxnSpPr>
        <p:spPr>
          <a:xfrm rot="10800000">
            <a:off x="0" y="4575600"/>
            <a:ext cx="1674813" cy="0"/>
          </a:xfrm>
          <a:prstGeom prst="straightConnector1">
            <a:avLst/>
          </a:prstGeom>
          <a:noFill/>
          <a:ln w="76200" cap="flat" cmpd="sng">
            <a:solidFill>
              <a:schemeClr val="accent1"/>
            </a:solidFill>
            <a:prstDash val="solid"/>
            <a:miter lim="800000"/>
            <a:headEnd type="none" w="sm" len="sm"/>
            <a:tailEnd type="none" w="sm" len="sm"/>
          </a:ln>
        </p:spPr>
      </p:cxnSp>
      <p:sp>
        <p:nvSpPr>
          <p:cNvPr id="271" name="Google Shape;271;p34"/>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272" name="Google Shape;272;p34"/>
          <p:cNvSpPr txBox="1">
            <a:spLocks noGrp="1"/>
          </p:cNvSpPr>
          <p:nvPr>
            <p:ph type="body" idx="2"/>
          </p:nvPr>
        </p:nvSpPr>
        <p:spPr>
          <a:xfrm>
            <a:off x="2746098" y="7820468"/>
            <a:ext cx="5621136" cy="9144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70000"/>
              </a:lnSpc>
              <a:spcBef>
                <a:spcPts val="0"/>
              </a:spcBef>
              <a:spcAft>
                <a:spcPts val="0"/>
              </a:spcAft>
              <a:buClr>
                <a:srgbClr val="404040"/>
              </a:buClr>
              <a:buSzPts val="2200"/>
              <a:buFont typeface="Arial"/>
              <a:buNone/>
              <a:defRPr sz="2200" b="0" i="0" u="none" strike="noStrike" cap="none">
                <a:solidFill>
                  <a:srgbClr val="404040"/>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3" name="Google Shape;273;p34"/>
          <p:cNvSpPr txBox="1">
            <a:spLocks noGrp="1"/>
          </p:cNvSpPr>
          <p:nvPr>
            <p:ph type="title"/>
          </p:nvPr>
        </p:nvSpPr>
        <p:spPr>
          <a:xfrm>
            <a:off x="2746098" y="2559601"/>
            <a:ext cx="5621136" cy="4911942"/>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hank You">
  <p:cSld name="1_Thank You">
    <p:spTree>
      <p:nvGrpSpPr>
        <p:cNvPr id="1" name="Shape 543"/>
        <p:cNvGrpSpPr/>
        <p:nvPr/>
      </p:nvGrpSpPr>
      <p:grpSpPr>
        <a:xfrm>
          <a:off x="0" y="0"/>
          <a:ext cx="0" cy="0"/>
          <a:chOff x="0" y="0"/>
          <a:chExt cx="0" cy="0"/>
        </a:xfrm>
      </p:grpSpPr>
      <p:cxnSp>
        <p:nvCxnSpPr>
          <p:cNvPr id="544" name="Google Shape;544;p65"/>
          <p:cNvCxnSpPr/>
          <p:nvPr/>
        </p:nvCxnSpPr>
        <p:spPr>
          <a:xfrm>
            <a:off x="1899399" y="7456070"/>
            <a:ext cx="0" cy="2324100"/>
          </a:xfrm>
          <a:prstGeom prst="straightConnector1">
            <a:avLst/>
          </a:prstGeom>
          <a:noFill/>
          <a:ln w="76200" cap="flat" cmpd="sng">
            <a:solidFill>
              <a:srgbClr val="EC008C"/>
            </a:solidFill>
            <a:prstDash val="solid"/>
            <a:miter lim="800000"/>
            <a:headEnd type="none" w="sm" len="sm"/>
            <a:tailEnd type="none" w="sm" len="sm"/>
          </a:ln>
        </p:spPr>
      </p:cxnSp>
      <p:sp>
        <p:nvSpPr>
          <p:cNvPr id="545" name="Google Shape;545;p65"/>
          <p:cNvSpPr txBox="1">
            <a:spLocks noGrp="1"/>
          </p:cNvSpPr>
          <p:nvPr>
            <p:ph type="body" idx="1"/>
          </p:nvPr>
        </p:nvSpPr>
        <p:spPr>
          <a:xfrm>
            <a:off x="2620360" y="9339449"/>
            <a:ext cx="6828440" cy="6657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3200"/>
              <a:buFont typeface="Arial"/>
              <a:buNone/>
              <a:defRPr sz="3200" u="sng">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46" name="Google Shape;546;p65"/>
          <p:cNvSpPr txBox="1">
            <a:spLocks noGrp="1"/>
          </p:cNvSpPr>
          <p:nvPr>
            <p:ph type="title"/>
          </p:nvPr>
        </p:nvSpPr>
        <p:spPr>
          <a:xfrm>
            <a:off x="1676400" y="2654245"/>
            <a:ext cx="9071999" cy="2917216"/>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7" name="Google Shape;547;p65"/>
          <p:cNvSpPr txBox="1">
            <a:spLocks noGrp="1"/>
          </p:cNvSpPr>
          <p:nvPr>
            <p:ph type="body" idx="2"/>
          </p:nvPr>
        </p:nvSpPr>
        <p:spPr>
          <a:xfrm>
            <a:off x="2620361" y="7456070"/>
            <a:ext cx="8352440" cy="1883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1000"/>
              </a:spcBef>
              <a:spcAft>
                <a:spcPts val="0"/>
              </a:spcAft>
              <a:buClr>
                <a:schemeClr val="dk1"/>
              </a:buClr>
              <a:buSzPts val="3200"/>
              <a:buFont typeface="Arial"/>
              <a:buNone/>
              <a:defRPr sz="3200">
                <a:solidFill>
                  <a:schemeClr val="dk1"/>
                </a:solidFill>
                <a:latin typeface="Open Sans"/>
                <a:ea typeface="Open Sans"/>
                <a:cs typeface="Open Sans"/>
                <a:sym typeface="Open Sans"/>
              </a:defRPr>
            </a:lvl1pPr>
            <a:lvl2pPr marL="914400" marR="0" lvl="1" indent="-228600"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2pPr>
            <a:lvl3pPr marL="1371600" marR="0" lvl="2" indent="-228600"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Arial"/>
                <a:ea typeface="Arial"/>
                <a:cs typeface="Arial"/>
                <a:sym typeface="Arial"/>
              </a:defRPr>
            </a:lvl3pPr>
            <a:lvl4pPr marL="1828800" marR="0" lvl="3" indent="-228600" algn="l" rtl="0">
              <a:lnSpc>
                <a:spcPct val="90000"/>
              </a:lnSpc>
              <a:spcBef>
                <a:spcPts val="5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4pPr>
            <a:lvl5pPr marL="2286000" marR="0" lvl="4" indent="-228600" algn="l" rtl="0">
              <a:lnSpc>
                <a:spcPct val="90000"/>
              </a:lnSpc>
              <a:spcBef>
                <a:spcPts val="5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Custom ">
  <p:cSld name="1_Custom ">
    <p:spTree>
      <p:nvGrpSpPr>
        <p:cNvPr id="1" name="Shape 554"/>
        <p:cNvGrpSpPr/>
        <p:nvPr/>
      </p:nvGrpSpPr>
      <p:grpSpPr>
        <a:xfrm>
          <a:off x="0" y="0"/>
          <a:ext cx="0" cy="0"/>
          <a:chOff x="0" y="0"/>
          <a:chExt cx="0" cy="0"/>
        </a:xfrm>
      </p:grpSpPr>
      <p:sp>
        <p:nvSpPr>
          <p:cNvPr id="555" name="Google Shape;555;p67"/>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556" name="Google Shape;556;p67"/>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557" name="Google Shape;557;p67"/>
          <p:cNvCxnSpPr/>
          <p:nvPr/>
        </p:nvCxnSpPr>
        <p:spPr>
          <a:xfrm rot="10800000">
            <a:off x="0" y="3126806"/>
            <a:ext cx="1674813" cy="0"/>
          </a:xfrm>
          <a:prstGeom prst="straightConnector1">
            <a:avLst/>
          </a:prstGeom>
          <a:noFill/>
          <a:ln w="76200" cap="flat" cmpd="sng">
            <a:solidFill>
              <a:srgbClr val="EC008C"/>
            </a:solidFill>
            <a:prstDash val="solid"/>
            <a:miter lim="800000"/>
            <a:headEnd type="none" w="sm" len="sm"/>
            <a:tailEnd type="none" w="sm" len="sm"/>
          </a:ln>
        </p:spPr>
      </p:cxnSp>
      <p:sp>
        <p:nvSpPr>
          <p:cNvPr id="558" name="Google Shape;558;p67"/>
          <p:cNvSpPr txBox="1">
            <a:spLocks noGrp="1"/>
          </p:cNvSpPr>
          <p:nvPr>
            <p:ph type="title"/>
          </p:nvPr>
        </p:nvSpPr>
        <p:spPr>
          <a:xfrm>
            <a:off x="2827292" y="2582208"/>
            <a:ext cx="9072000" cy="3071233"/>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sz="10000">
                <a:solidFill>
                  <a:schemeClr val="dk1"/>
                </a:solidFill>
                <a:latin typeface="Open Sans"/>
                <a:ea typeface="Open Sans"/>
                <a:cs typeface="Open Sans"/>
                <a:sym typeface="Open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9" name="Google Shape;559;p67"/>
          <p:cNvSpPr txBox="1">
            <a:spLocks noGrp="1"/>
          </p:cNvSpPr>
          <p:nvPr>
            <p:ph type="body" idx="2"/>
          </p:nvPr>
        </p:nvSpPr>
        <p:spPr>
          <a:xfrm>
            <a:off x="2827292" y="6312705"/>
            <a:ext cx="9111600" cy="647541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70000"/>
              </a:lnSpc>
              <a:spcBef>
                <a:spcPts val="1000"/>
              </a:spcBef>
              <a:spcAft>
                <a:spcPts val="0"/>
              </a:spcAft>
              <a:buClr>
                <a:srgbClr val="595959"/>
              </a:buClr>
              <a:buSzPts val="2200"/>
              <a:buFont typeface="Arial"/>
              <a:buNone/>
              <a:defRPr sz="2200">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Image">
  <p:cSld name="3_Image">
    <p:spTree>
      <p:nvGrpSpPr>
        <p:cNvPr id="1" name="Shape 560"/>
        <p:cNvGrpSpPr/>
        <p:nvPr/>
      </p:nvGrpSpPr>
      <p:grpSpPr>
        <a:xfrm>
          <a:off x="0" y="0"/>
          <a:ext cx="0" cy="0"/>
          <a:chOff x="0" y="0"/>
          <a:chExt cx="0" cy="0"/>
        </a:xfrm>
      </p:grpSpPr>
      <p:sp>
        <p:nvSpPr>
          <p:cNvPr id="561" name="Google Shape;561;p68"/>
          <p:cNvSpPr/>
          <p:nvPr/>
        </p:nvSpPr>
        <p:spPr>
          <a:xfrm>
            <a:off x="9609886" y="6432567"/>
            <a:ext cx="11839326" cy="511600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562" name="Google Shape;562;p68"/>
          <p:cNvSpPr txBox="1">
            <a:spLocks noGrp="1"/>
          </p:cNvSpPr>
          <p:nvPr>
            <p:ph type="body" idx="1"/>
          </p:nvPr>
        </p:nvSpPr>
        <p:spPr>
          <a:xfrm>
            <a:off x="9477098" y="23502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563" name="Google Shape;563;p68"/>
          <p:cNvCxnSpPr/>
          <p:nvPr/>
        </p:nvCxnSpPr>
        <p:spPr>
          <a:xfrm rot="10800000">
            <a:off x="6731000" y="3838006"/>
            <a:ext cx="1674813" cy="0"/>
          </a:xfrm>
          <a:prstGeom prst="straightConnector1">
            <a:avLst/>
          </a:prstGeom>
          <a:noFill/>
          <a:ln w="76200" cap="flat" cmpd="sng">
            <a:solidFill>
              <a:srgbClr val="EC008C"/>
            </a:solidFill>
            <a:prstDash val="solid"/>
            <a:miter lim="800000"/>
            <a:headEnd type="none" w="sm" len="sm"/>
            <a:tailEnd type="none" w="sm" len="sm"/>
          </a:ln>
        </p:spPr>
      </p:cxnSp>
      <p:sp>
        <p:nvSpPr>
          <p:cNvPr id="564" name="Google Shape;564;p68"/>
          <p:cNvSpPr txBox="1">
            <a:spLocks noGrp="1"/>
          </p:cNvSpPr>
          <p:nvPr>
            <p:ph type="body" idx="2"/>
          </p:nvPr>
        </p:nvSpPr>
        <p:spPr>
          <a:xfrm>
            <a:off x="10287048" y="6516310"/>
            <a:ext cx="5014979" cy="4849490"/>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80000"/>
              </a:lnSpc>
              <a:spcBef>
                <a:spcPts val="3600"/>
              </a:spcBef>
              <a:spcAft>
                <a:spcPts val="0"/>
              </a:spcAft>
              <a:buClr>
                <a:schemeClr val="lt1"/>
              </a:buClr>
              <a:buSzPts val="2200"/>
              <a:buFont typeface="Arial"/>
              <a:buNone/>
              <a:defRPr sz="2200">
                <a:solidFill>
                  <a:schemeClr val="lt1"/>
                </a:solidFill>
                <a:latin typeface="Arial"/>
                <a:ea typeface="Arial"/>
                <a:cs typeface="Arial"/>
                <a:sym typeface="Arial"/>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65" name="Google Shape;565;p68"/>
          <p:cNvSpPr txBox="1">
            <a:spLocks noGrp="1"/>
          </p:cNvSpPr>
          <p:nvPr>
            <p:ph type="body" idx="3"/>
          </p:nvPr>
        </p:nvSpPr>
        <p:spPr>
          <a:xfrm>
            <a:off x="15831277" y="6516310"/>
            <a:ext cx="5014979" cy="4849490"/>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80000"/>
              </a:lnSpc>
              <a:spcBef>
                <a:spcPts val="3600"/>
              </a:spcBef>
              <a:spcAft>
                <a:spcPts val="0"/>
              </a:spcAft>
              <a:buClr>
                <a:schemeClr val="lt1"/>
              </a:buClr>
              <a:buSzPts val="2200"/>
              <a:buFont typeface="Arial"/>
              <a:buNone/>
              <a:defRPr sz="2200">
                <a:solidFill>
                  <a:schemeClr val="lt1"/>
                </a:solidFill>
                <a:latin typeface="Arial"/>
                <a:ea typeface="Arial"/>
                <a:cs typeface="Arial"/>
                <a:sym typeface="Arial"/>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566" name="Google Shape;566;p68"/>
          <p:cNvCxnSpPr/>
          <p:nvPr/>
        </p:nvCxnSpPr>
        <p:spPr>
          <a:xfrm rot="10800000">
            <a:off x="6848695" y="3821431"/>
            <a:ext cx="1674813" cy="0"/>
          </a:xfrm>
          <a:prstGeom prst="straightConnector1">
            <a:avLst/>
          </a:prstGeom>
          <a:noFill/>
          <a:ln w="76200" cap="flat" cmpd="sng">
            <a:solidFill>
              <a:srgbClr val="EC008C"/>
            </a:solidFill>
            <a:prstDash val="solid"/>
            <a:miter lim="800000"/>
            <a:headEnd type="none" w="sm" len="sm"/>
            <a:tailEnd type="none" w="sm" len="sm"/>
          </a:ln>
        </p:spPr>
      </p:cxnSp>
      <p:sp>
        <p:nvSpPr>
          <p:cNvPr id="567" name="Google Shape;567;p68"/>
          <p:cNvSpPr txBox="1">
            <a:spLocks noGrp="1"/>
          </p:cNvSpPr>
          <p:nvPr>
            <p:ph type="title"/>
          </p:nvPr>
        </p:nvSpPr>
        <p:spPr>
          <a:xfrm>
            <a:off x="9477098" y="3487409"/>
            <a:ext cx="9006589" cy="2651125"/>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6_Image">
  <p:cSld name="6_Image">
    <p:spTree>
      <p:nvGrpSpPr>
        <p:cNvPr id="1" name="Shape 568"/>
        <p:cNvGrpSpPr/>
        <p:nvPr/>
      </p:nvGrpSpPr>
      <p:grpSpPr>
        <a:xfrm>
          <a:off x="0" y="0"/>
          <a:ext cx="0" cy="0"/>
          <a:chOff x="0" y="0"/>
          <a:chExt cx="0" cy="0"/>
        </a:xfrm>
      </p:grpSpPr>
      <p:sp>
        <p:nvSpPr>
          <p:cNvPr id="569" name="Google Shape;569;p69"/>
          <p:cNvSpPr txBox="1">
            <a:spLocks noGrp="1"/>
          </p:cNvSpPr>
          <p:nvPr>
            <p:ph type="body" idx="1"/>
          </p:nvPr>
        </p:nvSpPr>
        <p:spPr>
          <a:xfrm>
            <a:off x="16358400" y="23328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570" name="Google Shape;570;p69"/>
          <p:cNvCxnSpPr/>
          <p:nvPr/>
        </p:nvCxnSpPr>
        <p:spPr>
          <a:xfrm rot="10800000">
            <a:off x="12751529" y="4665390"/>
            <a:ext cx="2489198" cy="0"/>
          </a:xfrm>
          <a:prstGeom prst="straightConnector1">
            <a:avLst/>
          </a:prstGeom>
          <a:noFill/>
          <a:ln w="76200" cap="flat" cmpd="sng">
            <a:solidFill>
              <a:schemeClr val="dk1"/>
            </a:solidFill>
            <a:prstDash val="solid"/>
            <a:miter lim="800000"/>
            <a:headEnd type="none" w="sm" len="sm"/>
            <a:tailEnd type="none" w="sm" len="sm"/>
          </a:ln>
        </p:spPr>
      </p:cxnSp>
      <p:sp>
        <p:nvSpPr>
          <p:cNvPr id="571" name="Google Shape;571;p69"/>
          <p:cNvSpPr txBox="1">
            <a:spLocks noGrp="1"/>
          </p:cNvSpPr>
          <p:nvPr>
            <p:ph type="body" idx="2"/>
          </p:nvPr>
        </p:nvSpPr>
        <p:spPr>
          <a:xfrm>
            <a:off x="16358400" y="7856000"/>
            <a:ext cx="5847083" cy="5706000"/>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80000"/>
              </a:lnSpc>
              <a:spcBef>
                <a:spcPts val="3600"/>
              </a:spcBef>
              <a:spcAft>
                <a:spcPts val="0"/>
              </a:spcAft>
              <a:buClr>
                <a:schemeClr val="dk1"/>
              </a:buClr>
              <a:buSzPts val="2200"/>
              <a:buFont typeface="Arial"/>
              <a:buNone/>
              <a:defRPr sz="2200">
                <a:solidFill>
                  <a:schemeClr val="dk1"/>
                </a:solidFill>
                <a:latin typeface="Arial"/>
                <a:ea typeface="Arial"/>
                <a:cs typeface="Arial"/>
                <a:sym typeface="Arial"/>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72" name="Google Shape;572;p69"/>
          <p:cNvSpPr txBox="1">
            <a:spLocks noGrp="1"/>
          </p:cNvSpPr>
          <p:nvPr>
            <p:ph type="title"/>
          </p:nvPr>
        </p:nvSpPr>
        <p:spPr>
          <a:xfrm>
            <a:off x="16358400" y="3151503"/>
            <a:ext cx="6819900" cy="4734885"/>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2_Highlight">
  <p:cSld name="2_Highlight">
    <p:spTree>
      <p:nvGrpSpPr>
        <p:cNvPr id="1" name="Shape 573"/>
        <p:cNvGrpSpPr/>
        <p:nvPr/>
      </p:nvGrpSpPr>
      <p:grpSpPr>
        <a:xfrm>
          <a:off x="0" y="0"/>
          <a:ext cx="0" cy="0"/>
          <a:chOff x="0" y="0"/>
          <a:chExt cx="0" cy="0"/>
        </a:xfrm>
      </p:grpSpPr>
      <p:sp>
        <p:nvSpPr>
          <p:cNvPr id="574" name="Google Shape;574;p70"/>
          <p:cNvSpPr/>
          <p:nvPr/>
        </p:nvSpPr>
        <p:spPr>
          <a:xfrm>
            <a:off x="12131343" y="1165422"/>
            <a:ext cx="8771056" cy="11385155"/>
          </a:xfrm>
          <a:prstGeom prst="rect">
            <a:avLst/>
          </a:pr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575" name="Google Shape;575;p70"/>
          <p:cNvSpPr/>
          <p:nvPr/>
        </p:nvSpPr>
        <p:spPr>
          <a:xfrm>
            <a:off x="1676400" y="1927501"/>
            <a:ext cx="12204700" cy="9800668"/>
          </a:xfrm>
          <a:prstGeom prst="rect">
            <a:avLst/>
          </a:prstGeom>
          <a:solidFill>
            <a:schemeClr val="accen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cxnSp>
        <p:nvCxnSpPr>
          <p:cNvPr id="576" name="Google Shape;576;p70"/>
          <p:cNvCxnSpPr/>
          <p:nvPr/>
        </p:nvCxnSpPr>
        <p:spPr>
          <a:xfrm rot="10800000">
            <a:off x="9787629" y="4139163"/>
            <a:ext cx="2489198" cy="0"/>
          </a:xfrm>
          <a:prstGeom prst="straightConnector1">
            <a:avLst/>
          </a:prstGeom>
          <a:noFill/>
          <a:ln w="76200" cap="flat" cmpd="sng">
            <a:solidFill>
              <a:schemeClr val="dk1"/>
            </a:solidFill>
            <a:prstDash val="solid"/>
            <a:miter lim="800000"/>
            <a:headEnd type="none" w="sm" len="sm"/>
            <a:tailEnd type="none" w="sm" len="sm"/>
          </a:ln>
        </p:spPr>
      </p:cxnSp>
      <p:sp>
        <p:nvSpPr>
          <p:cNvPr id="577" name="Google Shape;577;p70"/>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578" name="Google Shape;578;p70"/>
          <p:cNvSpPr txBox="1">
            <a:spLocks noGrp="1"/>
          </p:cNvSpPr>
          <p:nvPr>
            <p:ph type="body" idx="1"/>
          </p:nvPr>
        </p:nvSpPr>
        <p:spPr>
          <a:xfrm>
            <a:off x="15031992" y="6780385"/>
            <a:ext cx="3380400" cy="925200"/>
          </a:xfrm>
          <a:prstGeom prst="rect">
            <a:avLst/>
          </a:prstGeom>
          <a:noFill/>
          <a:ln>
            <a:noFill/>
          </a:ln>
        </p:spPr>
        <p:txBody>
          <a:bodyPr spcFirstLastPara="1" wrap="square" lIns="0" tIns="0" rIns="0" bIns="0" anchor="t" anchorCtr="0">
            <a:noAutofit/>
          </a:bodyPr>
          <a:lstStyle>
            <a:lvl1pPr marL="457200" marR="0" lvl="0" indent="-419100" algn="l" rtl="0">
              <a:lnSpc>
                <a:spcPct val="90000"/>
              </a:lnSpc>
              <a:spcBef>
                <a:spcPts val="1000"/>
              </a:spcBef>
              <a:spcAft>
                <a:spcPts val="0"/>
              </a:spcAft>
              <a:buClr>
                <a:schemeClr val="lt1"/>
              </a:buClr>
              <a:buSzPts val="3000"/>
              <a:buFont typeface="Arial"/>
              <a:buChar char="•"/>
              <a:defRPr sz="30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79" name="Google Shape;579;p70"/>
          <p:cNvSpPr txBox="1">
            <a:spLocks noGrp="1"/>
          </p:cNvSpPr>
          <p:nvPr>
            <p:ph type="body" idx="2"/>
          </p:nvPr>
        </p:nvSpPr>
        <p:spPr>
          <a:xfrm>
            <a:off x="2746098" y="2637537"/>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800"/>
              <a:buFont typeface="Arial"/>
              <a:buNone/>
              <a:defRPr sz="2800" b="0" i="0" u="none" strike="noStrike" cap="none">
                <a:solidFill>
                  <a:schemeClr val="lt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80" name="Google Shape;580;p70"/>
          <p:cNvSpPr txBox="1">
            <a:spLocks noGrp="1"/>
          </p:cNvSpPr>
          <p:nvPr>
            <p:ph type="title"/>
          </p:nvPr>
        </p:nvSpPr>
        <p:spPr>
          <a:xfrm>
            <a:off x="2746098" y="3567713"/>
            <a:ext cx="6819900" cy="2948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0000"/>
              <a:buFont typeface="Open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1" name="Google Shape;581;p70"/>
          <p:cNvSpPr txBox="1">
            <a:spLocks noGrp="1"/>
          </p:cNvSpPr>
          <p:nvPr>
            <p:ph type="body" idx="3"/>
          </p:nvPr>
        </p:nvSpPr>
        <p:spPr>
          <a:xfrm>
            <a:off x="2746098" y="6629395"/>
            <a:ext cx="8832915" cy="3769246"/>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80000"/>
              </a:lnSpc>
              <a:spcBef>
                <a:spcPts val="3600"/>
              </a:spcBef>
              <a:spcAft>
                <a:spcPts val="0"/>
              </a:spcAft>
              <a:buClr>
                <a:schemeClr val="lt1"/>
              </a:buClr>
              <a:buSzPts val="2600"/>
              <a:buFont typeface="Arial"/>
              <a:buNone/>
              <a:defRPr sz="2600">
                <a:solidFill>
                  <a:schemeClr val="lt1"/>
                </a:solidFill>
                <a:latin typeface="Arial"/>
                <a:ea typeface="Arial"/>
                <a:cs typeface="Arial"/>
                <a:sym typeface="Arial"/>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pic>
        <p:nvPicPr>
          <p:cNvPr id="582" name="Google Shape;582;p70" descr="Qr code&#10;&#10;Description automatically generated"/>
          <p:cNvPicPr preferRelativeResize="0"/>
          <p:nvPr/>
        </p:nvPicPr>
        <p:blipFill rotWithShape="1">
          <a:blip r:embed="rId3">
            <a:alphaModFix/>
          </a:blip>
          <a:srcRect/>
          <a:stretch/>
        </p:blipFill>
        <p:spPr>
          <a:xfrm>
            <a:off x="20181051" y="10346240"/>
            <a:ext cx="5617912" cy="488375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eam Profile">
  <p:cSld name="Team Profile">
    <p:spTree>
      <p:nvGrpSpPr>
        <p:cNvPr id="1" name="Shape 583"/>
        <p:cNvGrpSpPr/>
        <p:nvPr/>
      </p:nvGrpSpPr>
      <p:grpSpPr>
        <a:xfrm>
          <a:off x="0" y="0"/>
          <a:ext cx="0" cy="0"/>
          <a:chOff x="0" y="0"/>
          <a:chExt cx="0" cy="0"/>
        </a:xfrm>
      </p:grpSpPr>
      <p:sp>
        <p:nvSpPr>
          <p:cNvPr id="584" name="Google Shape;584;p71"/>
          <p:cNvSpPr txBox="1"/>
          <p:nvPr/>
        </p:nvSpPr>
        <p:spPr>
          <a:xfrm>
            <a:off x="2827292" y="3068527"/>
            <a:ext cx="4942472" cy="913144"/>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GB" sz="2800" b="0" i="0" u="none" strike="noStrike" cap="none">
                <a:solidFill>
                  <a:schemeClr val="lt1"/>
                </a:solidFill>
                <a:latin typeface="Montserrat SemiBold"/>
                <a:ea typeface="Montserrat SemiBold"/>
                <a:cs typeface="Montserrat SemiBold"/>
                <a:sym typeface="Montserrat SemiBold"/>
              </a:rPr>
              <a:t>SECTION TITLE</a:t>
            </a:r>
            <a:endParaRPr sz="2800" b="0" i="0" u="none" strike="noStrike" cap="none">
              <a:solidFill>
                <a:schemeClr val="lt1"/>
              </a:solidFill>
              <a:latin typeface="Montserrat SemiBold"/>
              <a:ea typeface="Montserrat SemiBold"/>
              <a:cs typeface="Montserrat SemiBold"/>
              <a:sym typeface="Montserrat SemiBold"/>
            </a:endParaRPr>
          </a:p>
        </p:txBody>
      </p:sp>
      <p:sp>
        <p:nvSpPr>
          <p:cNvPr id="585" name="Google Shape;585;p71"/>
          <p:cNvSpPr txBox="1">
            <a:spLocks noGrp="1"/>
          </p:cNvSpPr>
          <p:nvPr>
            <p:ph type="body" idx="1"/>
          </p:nvPr>
        </p:nvSpPr>
        <p:spPr>
          <a:xfrm>
            <a:off x="2746098" y="16488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586" name="Google Shape;586;p71"/>
          <p:cNvCxnSpPr/>
          <p:nvPr/>
        </p:nvCxnSpPr>
        <p:spPr>
          <a:xfrm rot="10800000">
            <a:off x="0" y="3135631"/>
            <a:ext cx="1674813" cy="0"/>
          </a:xfrm>
          <a:prstGeom prst="straightConnector1">
            <a:avLst/>
          </a:prstGeom>
          <a:noFill/>
          <a:ln w="76200" cap="flat" cmpd="sng">
            <a:solidFill>
              <a:schemeClr val="accent1"/>
            </a:solidFill>
            <a:prstDash val="solid"/>
            <a:miter lim="800000"/>
            <a:headEnd type="none" w="sm" len="sm"/>
            <a:tailEnd type="none" w="sm" len="sm"/>
          </a:ln>
        </p:spPr>
      </p:cxnSp>
      <p:sp>
        <p:nvSpPr>
          <p:cNvPr id="587" name="Google Shape;587;p71"/>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588" name="Google Shape;588;p71"/>
          <p:cNvSpPr txBox="1">
            <a:spLocks noGrp="1"/>
          </p:cNvSpPr>
          <p:nvPr>
            <p:ph type="body" idx="2"/>
          </p:nvPr>
        </p:nvSpPr>
        <p:spPr>
          <a:xfrm>
            <a:off x="2746097" y="6608428"/>
            <a:ext cx="5023667" cy="287813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70000"/>
              </a:lnSpc>
              <a:spcBef>
                <a:spcPts val="0"/>
              </a:spcBef>
              <a:spcAft>
                <a:spcPts val="0"/>
              </a:spcAft>
              <a:buClr>
                <a:schemeClr val="dk1"/>
              </a:buClr>
              <a:buSzPts val="2200"/>
              <a:buFont typeface="Arial"/>
              <a:buNone/>
              <a:defRPr sz="2200">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89" name="Google Shape;589;p71"/>
          <p:cNvSpPr/>
          <p:nvPr/>
        </p:nvSpPr>
        <p:spPr>
          <a:xfrm>
            <a:off x="8868959" y="8404868"/>
            <a:ext cx="2825304" cy="347398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590" name="Google Shape;590;p71"/>
          <p:cNvSpPr/>
          <p:nvPr/>
        </p:nvSpPr>
        <p:spPr>
          <a:xfrm>
            <a:off x="12196059" y="8404868"/>
            <a:ext cx="2825304" cy="347398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591" name="Google Shape;591;p71"/>
          <p:cNvSpPr/>
          <p:nvPr/>
        </p:nvSpPr>
        <p:spPr>
          <a:xfrm>
            <a:off x="15527782" y="8404868"/>
            <a:ext cx="2825304" cy="347398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592" name="Google Shape;592;p71"/>
          <p:cNvSpPr/>
          <p:nvPr/>
        </p:nvSpPr>
        <p:spPr>
          <a:xfrm>
            <a:off x="18857193" y="8404868"/>
            <a:ext cx="2825304" cy="347398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593" name="Google Shape;593;p71"/>
          <p:cNvSpPr/>
          <p:nvPr/>
        </p:nvSpPr>
        <p:spPr>
          <a:xfrm>
            <a:off x="8868959" y="2972160"/>
            <a:ext cx="2825304" cy="347398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594" name="Google Shape;594;p71"/>
          <p:cNvSpPr/>
          <p:nvPr/>
        </p:nvSpPr>
        <p:spPr>
          <a:xfrm>
            <a:off x="12196059" y="2972160"/>
            <a:ext cx="2825304" cy="347398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595" name="Google Shape;595;p71"/>
          <p:cNvSpPr/>
          <p:nvPr/>
        </p:nvSpPr>
        <p:spPr>
          <a:xfrm>
            <a:off x="15527782" y="2972160"/>
            <a:ext cx="2825304" cy="347398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596" name="Google Shape;596;p71"/>
          <p:cNvSpPr/>
          <p:nvPr/>
        </p:nvSpPr>
        <p:spPr>
          <a:xfrm>
            <a:off x="18857193" y="2972160"/>
            <a:ext cx="2825304" cy="347398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cxnSp>
        <p:nvCxnSpPr>
          <p:cNvPr id="597" name="Google Shape;597;p71"/>
          <p:cNvCxnSpPr/>
          <p:nvPr/>
        </p:nvCxnSpPr>
        <p:spPr>
          <a:xfrm>
            <a:off x="10281611" y="6188503"/>
            <a:ext cx="0" cy="512119"/>
          </a:xfrm>
          <a:prstGeom prst="straightConnector1">
            <a:avLst/>
          </a:prstGeom>
          <a:noFill/>
          <a:ln w="38100" cap="flat" cmpd="sng">
            <a:solidFill>
              <a:srgbClr val="000000"/>
            </a:solidFill>
            <a:prstDash val="solid"/>
            <a:miter lim="800000"/>
            <a:headEnd type="none" w="sm" len="sm"/>
            <a:tailEnd type="none" w="sm" len="sm"/>
          </a:ln>
        </p:spPr>
      </p:cxnSp>
      <p:cxnSp>
        <p:nvCxnSpPr>
          <p:cNvPr id="598" name="Google Shape;598;p71"/>
          <p:cNvCxnSpPr/>
          <p:nvPr/>
        </p:nvCxnSpPr>
        <p:spPr>
          <a:xfrm>
            <a:off x="10281611" y="11621210"/>
            <a:ext cx="0" cy="512119"/>
          </a:xfrm>
          <a:prstGeom prst="straightConnector1">
            <a:avLst/>
          </a:prstGeom>
          <a:noFill/>
          <a:ln w="38100" cap="flat" cmpd="sng">
            <a:solidFill>
              <a:srgbClr val="000000"/>
            </a:solidFill>
            <a:prstDash val="solid"/>
            <a:miter lim="800000"/>
            <a:headEnd type="none" w="sm" len="sm"/>
            <a:tailEnd type="none" w="sm" len="sm"/>
          </a:ln>
        </p:spPr>
      </p:cxnSp>
      <p:cxnSp>
        <p:nvCxnSpPr>
          <p:cNvPr id="599" name="Google Shape;599;p71"/>
          <p:cNvCxnSpPr/>
          <p:nvPr/>
        </p:nvCxnSpPr>
        <p:spPr>
          <a:xfrm>
            <a:off x="13608711" y="6188503"/>
            <a:ext cx="0" cy="512119"/>
          </a:xfrm>
          <a:prstGeom prst="straightConnector1">
            <a:avLst/>
          </a:prstGeom>
          <a:noFill/>
          <a:ln w="38100" cap="flat" cmpd="sng">
            <a:solidFill>
              <a:srgbClr val="000000"/>
            </a:solidFill>
            <a:prstDash val="solid"/>
            <a:miter lim="800000"/>
            <a:headEnd type="none" w="sm" len="sm"/>
            <a:tailEnd type="none" w="sm" len="sm"/>
          </a:ln>
        </p:spPr>
      </p:cxnSp>
      <p:cxnSp>
        <p:nvCxnSpPr>
          <p:cNvPr id="600" name="Google Shape;600;p71"/>
          <p:cNvCxnSpPr/>
          <p:nvPr/>
        </p:nvCxnSpPr>
        <p:spPr>
          <a:xfrm>
            <a:off x="13608711" y="11621210"/>
            <a:ext cx="0" cy="512119"/>
          </a:xfrm>
          <a:prstGeom prst="straightConnector1">
            <a:avLst/>
          </a:prstGeom>
          <a:noFill/>
          <a:ln w="38100" cap="flat" cmpd="sng">
            <a:solidFill>
              <a:srgbClr val="000000"/>
            </a:solidFill>
            <a:prstDash val="solid"/>
            <a:miter lim="800000"/>
            <a:headEnd type="none" w="sm" len="sm"/>
            <a:tailEnd type="none" w="sm" len="sm"/>
          </a:ln>
        </p:spPr>
      </p:cxnSp>
      <p:cxnSp>
        <p:nvCxnSpPr>
          <p:cNvPr id="601" name="Google Shape;601;p71"/>
          <p:cNvCxnSpPr/>
          <p:nvPr/>
        </p:nvCxnSpPr>
        <p:spPr>
          <a:xfrm>
            <a:off x="16940434" y="6188503"/>
            <a:ext cx="0" cy="512119"/>
          </a:xfrm>
          <a:prstGeom prst="straightConnector1">
            <a:avLst/>
          </a:prstGeom>
          <a:noFill/>
          <a:ln w="38100" cap="flat" cmpd="sng">
            <a:solidFill>
              <a:srgbClr val="000000"/>
            </a:solidFill>
            <a:prstDash val="solid"/>
            <a:miter lim="800000"/>
            <a:headEnd type="none" w="sm" len="sm"/>
            <a:tailEnd type="none" w="sm" len="sm"/>
          </a:ln>
        </p:spPr>
      </p:cxnSp>
      <p:cxnSp>
        <p:nvCxnSpPr>
          <p:cNvPr id="602" name="Google Shape;602;p71"/>
          <p:cNvCxnSpPr/>
          <p:nvPr/>
        </p:nvCxnSpPr>
        <p:spPr>
          <a:xfrm>
            <a:off x="16940434" y="11621210"/>
            <a:ext cx="0" cy="512119"/>
          </a:xfrm>
          <a:prstGeom prst="straightConnector1">
            <a:avLst/>
          </a:prstGeom>
          <a:noFill/>
          <a:ln w="38100" cap="flat" cmpd="sng">
            <a:solidFill>
              <a:srgbClr val="000000"/>
            </a:solidFill>
            <a:prstDash val="solid"/>
            <a:miter lim="800000"/>
            <a:headEnd type="none" w="sm" len="sm"/>
            <a:tailEnd type="none" w="sm" len="sm"/>
          </a:ln>
        </p:spPr>
      </p:cxnSp>
      <p:cxnSp>
        <p:nvCxnSpPr>
          <p:cNvPr id="603" name="Google Shape;603;p71"/>
          <p:cNvCxnSpPr/>
          <p:nvPr/>
        </p:nvCxnSpPr>
        <p:spPr>
          <a:xfrm>
            <a:off x="20269845" y="6188503"/>
            <a:ext cx="0" cy="512119"/>
          </a:xfrm>
          <a:prstGeom prst="straightConnector1">
            <a:avLst/>
          </a:prstGeom>
          <a:noFill/>
          <a:ln w="38100" cap="flat" cmpd="sng">
            <a:solidFill>
              <a:srgbClr val="000000"/>
            </a:solidFill>
            <a:prstDash val="solid"/>
            <a:miter lim="800000"/>
            <a:headEnd type="none" w="sm" len="sm"/>
            <a:tailEnd type="none" w="sm" len="sm"/>
          </a:ln>
        </p:spPr>
      </p:cxnSp>
      <p:cxnSp>
        <p:nvCxnSpPr>
          <p:cNvPr id="604" name="Google Shape;604;p71"/>
          <p:cNvCxnSpPr/>
          <p:nvPr/>
        </p:nvCxnSpPr>
        <p:spPr>
          <a:xfrm>
            <a:off x="20269845" y="11621210"/>
            <a:ext cx="0" cy="512119"/>
          </a:xfrm>
          <a:prstGeom prst="straightConnector1">
            <a:avLst/>
          </a:prstGeom>
          <a:noFill/>
          <a:ln w="38100" cap="flat" cmpd="sng">
            <a:solidFill>
              <a:srgbClr val="000000"/>
            </a:solidFill>
            <a:prstDash val="solid"/>
            <a:miter lim="800000"/>
            <a:headEnd type="none" w="sm" len="sm"/>
            <a:tailEnd type="none" w="sm" len="sm"/>
          </a:ln>
        </p:spPr>
      </p:cxnSp>
      <p:sp>
        <p:nvSpPr>
          <p:cNvPr id="605" name="Google Shape;605;p71"/>
          <p:cNvSpPr txBox="1">
            <a:spLocks noGrp="1"/>
          </p:cNvSpPr>
          <p:nvPr>
            <p:ph type="body" idx="3"/>
          </p:nvPr>
        </p:nvSpPr>
        <p:spPr>
          <a:xfrm>
            <a:off x="12644881" y="4246554"/>
            <a:ext cx="1927661" cy="925200"/>
          </a:xfrm>
          <a:prstGeom prst="rect">
            <a:avLst/>
          </a:prstGeom>
          <a:noFill/>
          <a:ln>
            <a:noFill/>
          </a:ln>
        </p:spPr>
        <p:txBody>
          <a:bodyPr spcFirstLastPara="1" wrap="square" lIns="0" tIns="0" rIns="0" bIns="0" anchor="t" anchorCtr="0">
            <a:no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06" name="Google Shape;606;p71"/>
          <p:cNvSpPr txBox="1">
            <a:spLocks noGrp="1"/>
          </p:cNvSpPr>
          <p:nvPr>
            <p:ph type="body" idx="4"/>
          </p:nvPr>
        </p:nvSpPr>
        <p:spPr>
          <a:xfrm>
            <a:off x="9317781" y="4246554"/>
            <a:ext cx="1927661" cy="925200"/>
          </a:xfrm>
          <a:prstGeom prst="rect">
            <a:avLst/>
          </a:prstGeom>
          <a:noFill/>
          <a:ln>
            <a:noFill/>
          </a:ln>
        </p:spPr>
        <p:txBody>
          <a:bodyPr spcFirstLastPara="1" wrap="square" lIns="0" tIns="0" rIns="0" bIns="0" anchor="t" anchorCtr="0">
            <a:no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07" name="Google Shape;607;p71"/>
          <p:cNvSpPr txBox="1">
            <a:spLocks noGrp="1"/>
          </p:cNvSpPr>
          <p:nvPr>
            <p:ph type="body" idx="5"/>
          </p:nvPr>
        </p:nvSpPr>
        <p:spPr>
          <a:xfrm>
            <a:off x="19306015" y="4246554"/>
            <a:ext cx="1927661" cy="925200"/>
          </a:xfrm>
          <a:prstGeom prst="rect">
            <a:avLst/>
          </a:prstGeom>
          <a:noFill/>
          <a:ln>
            <a:noFill/>
          </a:ln>
        </p:spPr>
        <p:txBody>
          <a:bodyPr spcFirstLastPara="1" wrap="square" lIns="0" tIns="0" rIns="0" bIns="0" anchor="t" anchorCtr="0">
            <a:no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08" name="Google Shape;608;p71"/>
          <p:cNvSpPr txBox="1">
            <a:spLocks noGrp="1"/>
          </p:cNvSpPr>
          <p:nvPr>
            <p:ph type="body" idx="6"/>
          </p:nvPr>
        </p:nvSpPr>
        <p:spPr>
          <a:xfrm>
            <a:off x="15976604" y="4246554"/>
            <a:ext cx="1927661" cy="925200"/>
          </a:xfrm>
          <a:prstGeom prst="rect">
            <a:avLst/>
          </a:prstGeom>
          <a:noFill/>
          <a:ln>
            <a:noFill/>
          </a:ln>
        </p:spPr>
        <p:txBody>
          <a:bodyPr spcFirstLastPara="1" wrap="square" lIns="0" tIns="0" rIns="0" bIns="0" anchor="t" anchorCtr="0">
            <a:no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09" name="Google Shape;609;p71"/>
          <p:cNvSpPr txBox="1">
            <a:spLocks noGrp="1"/>
          </p:cNvSpPr>
          <p:nvPr>
            <p:ph type="body" idx="7"/>
          </p:nvPr>
        </p:nvSpPr>
        <p:spPr>
          <a:xfrm>
            <a:off x="12644881" y="9679262"/>
            <a:ext cx="1927661" cy="925200"/>
          </a:xfrm>
          <a:prstGeom prst="rect">
            <a:avLst/>
          </a:prstGeom>
          <a:noFill/>
          <a:ln>
            <a:noFill/>
          </a:ln>
        </p:spPr>
        <p:txBody>
          <a:bodyPr spcFirstLastPara="1" wrap="square" lIns="0" tIns="0" rIns="0" bIns="0" anchor="t" anchorCtr="0">
            <a:no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10" name="Google Shape;610;p71"/>
          <p:cNvSpPr txBox="1">
            <a:spLocks noGrp="1"/>
          </p:cNvSpPr>
          <p:nvPr>
            <p:ph type="body" idx="8"/>
          </p:nvPr>
        </p:nvSpPr>
        <p:spPr>
          <a:xfrm>
            <a:off x="9317781" y="9679262"/>
            <a:ext cx="1927661" cy="925200"/>
          </a:xfrm>
          <a:prstGeom prst="rect">
            <a:avLst/>
          </a:prstGeom>
          <a:noFill/>
          <a:ln>
            <a:noFill/>
          </a:ln>
        </p:spPr>
        <p:txBody>
          <a:bodyPr spcFirstLastPara="1" wrap="square" lIns="0" tIns="0" rIns="0" bIns="0" anchor="t" anchorCtr="0">
            <a:no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11" name="Google Shape;611;p71"/>
          <p:cNvSpPr txBox="1">
            <a:spLocks noGrp="1"/>
          </p:cNvSpPr>
          <p:nvPr>
            <p:ph type="body" idx="9"/>
          </p:nvPr>
        </p:nvSpPr>
        <p:spPr>
          <a:xfrm>
            <a:off x="19306015" y="9679262"/>
            <a:ext cx="1927661" cy="925200"/>
          </a:xfrm>
          <a:prstGeom prst="rect">
            <a:avLst/>
          </a:prstGeom>
          <a:noFill/>
          <a:ln>
            <a:noFill/>
          </a:ln>
        </p:spPr>
        <p:txBody>
          <a:bodyPr spcFirstLastPara="1" wrap="square" lIns="0" tIns="0" rIns="0" bIns="0" anchor="t" anchorCtr="0">
            <a:no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12" name="Google Shape;612;p71"/>
          <p:cNvSpPr txBox="1">
            <a:spLocks noGrp="1"/>
          </p:cNvSpPr>
          <p:nvPr>
            <p:ph type="body" idx="13"/>
          </p:nvPr>
        </p:nvSpPr>
        <p:spPr>
          <a:xfrm>
            <a:off x="15976604" y="9679262"/>
            <a:ext cx="1927661" cy="925200"/>
          </a:xfrm>
          <a:prstGeom prst="rect">
            <a:avLst/>
          </a:prstGeom>
          <a:noFill/>
          <a:ln>
            <a:noFill/>
          </a:ln>
        </p:spPr>
        <p:txBody>
          <a:bodyPr spcFirstLastPara="1" wrap="square" lIns="0" tIns="0" rIns="0" bIns="0" anchor="t" anchorCtr="0">
            <a:no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13" name="Google Shape;613;p71"/>
          <p:cNvSpPr txBox="1">
            <a:spLocks noGrp="1"/>
          </p:cNvSpPr>
          <p:nvPr>
            <p:ph type="title"/>
          </p:nvPr>
        </p:nvSpPr>
        <p:spPr>
          <a:xfrm>
            <a:off x="2746098" y="2559601"/>
            <a:ext cx="6408536" cy="3203246"/>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4" name="Google Shape;614;p71"/>
          <p:cNvSpPr txBox="1">
            <a:spLocks noGrp="1"/>
          </p:cNvSpPr>
          <p:nvPr>
            <p:ph type="body" idx="14"/>
          </p:nvPr>
        </p:nvSpPr>
        <p:spPr>
          <a:xfrm>
            <a:off x="12180437" y="6850659"/>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dk1"/>
              </a:buClr>
              <a:buSzPts val="2600"/>
              <a:buFont typeface="Arial"/>
              <a:buNone/>
              <a:defRPr sz="2600">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15" name="Google Shape;615;p71"/>
          <p:cNvSpPr txBox="1">
            <a:spLocks noGrp="1"/>
          </p:cNvSpPr>
          <p:nvPr>
            <p:ph type="body" idx="15"/>
          </p:nvPr>
        </p:nvSpPr>
        <p:spPr>
          <a:xfrm>
            <a:off x="12180437" y="7467710"/>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7F7F7F"/>
              </a:buClr>
              <a:buSzPts val="2200"/>
              <a:buFont typeface="Arial"/>
              <a:buNone/>
              <a:defRPr sz="2200">
                <a:solidFill>
                  <a:srgbClr val="7F7F7F"/>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16" name="Google Shape;616;p71"/>
          <p:cNvSpPr txBox="1">
            <a:spLocks noGrp="1"/>
          </p:cNvSpPr>
          <p:nvPr>
            <p:ph type="body" idx="16"/>
          </p:nvPr>
        </p:nvSpPr>
        <p:spPr>
          <a:xfrm>
            <a:off x="8875893" y="6850659"/>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dk1"/>
              </a:buClr>
              <a:buSzPts val="2600"/>
              <a:buFont typeface="Arial"/>
              <a:buNone/>
              <a:defRPr sz="2600">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17" name="Google Shape;617;p71"/>
          <p:cNvSpPr txBox="1">
            <a:spLocks noGrp="1"/>
          </p:cNvSpPr>
          <p:nvPr>
            <p:ph type="body" idx="17"/>
          </p:nvPr>
        </p:nvSpPr>
        <p:spPr>
          <a:xfrm>
            <a:off x="8875893" y="7467710"/>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7F7F7F"/>
              </a:buClr>
              <a:buSzPts val="2200"/>
              <a:buFont typeface="Arial"/>
              <a:buNone/>
              <a:defRPr sz="2200">
                <a:solidFill>
                  <a:srgbClr val="7F7F7F"/>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18" name="Google Shape;618;p71"/>
          <p:cNvSpPr txBox="1">
            <a:spLocks noGrp="1"/>
          </p:cNvSpPr>
          <p:nvPr>
            <p:ph type="body" idx="18"/>
          </p:nvPr>
        </p:nvSpPr>
        <p:spPr>
          <a:xfrm>
            <a:off x="15537597" y="6850659"/>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dk1"/>
              </a:buClr>
              <a:buSzPts val="2600"/>
              <a:buFont typeface="Arial"/>
              <a:buNone/>
              <a:defRPr sz="2600">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19" name="Google Shape;619;p71"/>
          <p:cNvSpPr txBox="1">
            <a:spLocks noGrp="1"/>
          </p:cNvSpPr>
          <p:nvPr>
            <p:ph type="body" idx="19"/>
          </p:nvPr>
        </p:nvSpPr>
        <p:spPr>
          <a:xfrm>
            <a:off x="15537597" y="7467710"/>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7F7F7F"/>
              </a:buClr>
              <a:buSzPts val="2200"/>
              <a:buFont typeface="Arial"/>
              <a:buNone/>
              <a:defRPr sz="2200">
                <a:solidFill>
                  <a:srgbClr val="7F7F7F"/>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0" name="Google Shape;620;p71"/>
          <p:cNvSpPr txBox="1">
            <a:spLocks noGrp="1"/>
          </p:cNvSpPr>
          <p:nvPr>
            <p:ph type="body" idx="20"/>
          </p:nvPr>
        </p:nvSpPr>
        <p:spPr>
          <a:xfrm>
            <a:off x="18867008" y="6850659"/>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dk1"/>
              </a:buClr>
              <a:buSzPts val="2600"/>
              <a:buFont typeface="Arial"/>
              <a:buNone/>
              <a:defRPr sz="2600">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1" name="Google Shape;621;p71"/>
          <p:cNvSpPr txBox="1">
            <a:spLocks noGrp="1"/>
          </p:cNvSpPr>
          <p:nvPr>
            <p:ph type="body" idx="21"/>
          </p:nvPr>
        </p:nvSpPr>
        <p:spPr>
          <a:xfrm>
            <a:off x="18867008" y="7467710"/>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7F7F7F"/>
              </a:buClr>
              <a:buSzPts val="2200"/>
              <a:buFont typeface="Arial"/>
              <a:buNone/>
              <a:defRPr sz="2200">
                <a:solidFill>
                  <a:srgbClr val="7F7F7F"/>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2" name="Google Shape;622;p71"/>
          <p:cNvSpPr txBox="1">
            <a:spLocks noGrp="1"/>
          </p:cNvSpPr>
          <p:nvPr>
            <p:ph type="body" idx="22"/>
          </p:nvPr>
        </p:nvSpPr>
        <p:spPr>
          <a:xfrm>
            <a:off x="12180437" y="12303895"/>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dk1"/>
              </a:buClr>
              <a:buSzPts val="2600"/>
              <a:buFont typeface="Arial"/>
              <a:buNone/>
              <a:defRPr sz="2600">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3" name="Google Shape;623;p71"/>
          <p:cNvSpPr txBox="1">
            <a:spLocks noGrp="1"/>
          </p:cNvSpPr>
          <p:nvPr>
            <p:ph type="body" idx="23"/>
          </p:nvPr>
        </p:nvSpPr>
        <p:spPr>
          <a:xfrm>
            <a:off x="12180437" y="12920946"/>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7F7F7F"/>
              </a:buClr>
              <a:buSzPts val="2200"/>
              <a:buFont typeface="Arial"/>
              <a:buNone/>
              <a:defRPr sz="2200">
                <a:solidFill>
                  <a:srgbClr val="7F7F7F"/>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4" name="Google Shape;624;p71"/>
          <p:cNvSpPr txBox="1">
            <a:spLocks noGrp="1"/>
          </p:cNvSpPr>
          <p:nvPr>
            <p:ph type="body" idx="24"/>
          </p:nvPr>
        </p:nvSpPr>
        <p:spPr>
          <a:xfrm>
            <a:off x="8875893" y="12303895"/>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dk1"/>
              </a:buClr>
              <a:buSzPts val="2600"/>
              <a:buFont typeface="Arial"/>
              <a:buNone/>
              <a:defRPr sz="2600">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5" name="Google Shape;625;p71"/>
          <p:cNvSpPr txBox="1">
            <a:spLocks noGrp="1"/>
          </p:cNvSpPr>
          <p:nvPr>
            <p:ph type="body" idx="25"/>
          </p:nvPr>
        </p:nvSpPr>
        <p:spPr>
          <a:xfrm>
            <a:off x="8875893" y="12920946"/>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7F7F7F"/>
              </a:buClr>
              <a:buSzPts val="2200"/>
              <a:buFont typeface="Arial"/>
              <a:buNone/>
              <a:defRPr sz="2200">
                <a:solidFill>
                  <a:srgbClr val="7F7F7F"/>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6" name="Google Shape;626;p71"/>
          <p:cNvSpPr txBox="1">
            <a:spLocks noGrp="1"/>
          </p:cNvSpPr>
          <p:nvPr>
            <p:ph type="body" idx="26"/>
          </p:nvPr>
        </p:nvSpPr>
        <p:spPr>
          <a:xfrm>
            <a:off x="15537597" y="12303895"/>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dk1"/>
              </a:buClr>
              <a:buSzPts val="2600"/>
              <a:buFont typeface="Arial"/>
              <a:buNone/>
              <a:defRPr sz="2600">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7" name="Google Shape;627;p71"/>
          <p:cNvSpPr txBox="1">
            <a:spLocks noGrp="1"/>
          </p:cNvSpPr>
          <p:nvPr>
            <p:ph type="body" idx="27"/>
          </p:nvPr>
        </p:nvSpPr>
        <p:spPr>
          <a:xfrm>
            <a:off x="15537597" y="12920946"/>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7F7F7F"/>
              </a:buClr>
              <a:buSzPts val="2200"/>
              <a:buFont typeface="Arial"/>
              <a:buNone/>
              <a:defRPr sz="2200">
                <a:solidFill>
                  <a:srgbClr val="7F7F7F"/>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8" name="Google Shape;628;p71"/>
          <p:cNvSpPr txBox="1">
            <a:spLocks noGrp="1"/>
          </p:cNvSpPr>
          <p:nvPr>
            <p:ph type="body" idx="28"/>
          </p:nvPr>
        </p:nvSpPr>
        <p:spPr>
          <a:xfrm>
            <a:off x="18867008" y="12303895"/>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dk1"/>
              </a:buClr>
              <a:buSzPts val="2600"/>
              <a:buFont typeface="Arial"/>
              <a:buNone/>
              <a:defRPr sz="2600">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9" name="Google Shape;629;p71"/>
          <p:cNvSpPr txBox="1">
            <a:spLocks noGrp="1"/>
          </p:cNvSpPr>
          <p:nvPr>
            <p:ph type="body" idx="29"/>
          </p:nvPr>
        </p:nvSpPr>
        <p:spPr>
          <a:xfrm>
            <a:off x="18867008" y="12920946"/>
            <a:ext cx="2815489" cy="512119"/>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7F7F7F"/>
              </a:buClr>
              <a:buSzPts val="2200"/>
              <a:buFont typeface="Arial"/>
              <a:buNone/>
              <a:defRPr sz="2200">
                <a:solidFill>
                  <a:srgbClr val="7F7F7F"/>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eam member">
  <p:cSld name="Team member">
    <p:spTree>
      <p:nvGrpSpPr>
        <p:cNvPr id="1" name="Shape 630"/>
        <p:cNvGrpSpPr/>
        <p:nvPr/>
      </p:nvGrpSpPr>
      <p:grpSpPr>
        <a:xfrm>
          <a:off x="0" y="0"/>
          <a:ext cx="0" cy="0"/>
          <a:chOff x="0" y="0"/>
          <a:chExt cx="0" cy="0"/>
        </a:xfrm>
      </p:grpSpPr>
      <p:sp>
        <p:nvSpPr>
          <p:cNvPr id="631" name="Google Shape;631;p72"/>
          <p:cNvSpPr txBox="1"/>
          <p:nvPr/>
        </p:nvSpPr>
        <p:spPr>
          <a:xfrm>
            <a:off x="2827292" y="3068527"/>
            <a:ext cx="4942472" cy="913144"/>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GB" sz="2800" b="0" i="0" u="none" strike="noStrike" cap="none">
                <a:solidFill>
                  <a:schemeClr val="lt1"/>
                </a:solidFill>
                <a:latin typeface="Montserrat SemiBold"/>
                <a:ea typeface="Montserrat SemiBold"/>
                <a:cs typeface="Montserrat SemiBold"/>
                <a:sym typeface="Montserrat SemiBold"/>
              </a:rPr>
              <a:t>SECTION TITLE</a:t>
            </a:r>
            <a:endParaRPr sz="2800" b="0" i="0" u="none" strike="noStrike" cap="none">
              <a:solidFill>
                <a:schemeClr val="lt1"/>
              </a:solidFill>
              <a:latin typeface="Montserrat SemiBold"/>
              <a:ea typeface="Montserrat SemiBold"/>
              <a:cs typeface="Montserrat SemiBold"/>
              <a:sym typeface="Montserrat SemiBold"/>
            </a:endParaRPr>
          </a:p>
        </p:txBody>
      </p:sp>
      <p:sp>
        <p:nvSpPr>
          <p:cNvPr id="632" name="Google Shape;632;p72"/>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633" name="Google Shape;633;p72"/>
          <p:cNvSpPr txBox="1">
            <a:spLocks noGrp="1"/>
          </p:cNvSpPr>
          <p:nvPr>
            <p:ph type="body" idx="1"/>
          </p:nvPr>
        </p:nvSpPr>
        <p:spPr>
          <a:xfrm>
            <a:off x="2746097" y="5222391"/>
            <a:ext cx="5621065" cy="287813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70000"/>
              </a:lnSpc>
              <a:spcBef>
                <a:spcPts val="0"/>
              </a:spcBef>
              <a:spcAft>
                <a:spcPts val="0"/>
              </a:spcAft>
              <a:buClr>
                <a:schemeClr val="dk1"/>
              </a:buClr>
              <a:buSzPts val="2200"/>
              <a:buFont typeface="Arial"/>
              <a:buNone/>
              <a:defRPr sz="2200">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34" name="Google Shape;634;p72"/>
          <p:cNvSpPr/>
          <p:nvPr/>
        </p:nvSpPr>
        <p:spPr>
          <a:xfrm>
            <a:off x="11933407" y="1647825"/>
            <a:ext cx="8579634" cy="10436739"/>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635" name="Google Shape;635;p72"/>
          <p:cNvSpPr txBox="1">
            <a:spLocks noGrp="1"/>
          </p:cNvSpPr>
          <p:nvPr>
            <p:ph type="body" idx="2"/>
          </p:nvPr>
        </p:nvSpPr>
        <p:spPr>
          <a:xfrm>
            <a:off x="14588605" y="6403594"/>
            <a:ext cx="3269238" cy="925200"/>
          </a:xfrm>
          <a:prstGeom prst="rect">
            <a:avLst/>
          </a:prstGeom>
          <a:noFill/>
          <a:ln>
            <a:noFill/>
          </a:ln>
        </p:spPr>
        <p:txBody>
          <a:bodyPr spcFirstLastPara="1" wrap="square" lIns="0" tIns="0" rIns="0" bIns="0" anchor="t" anchorCtr="0">
            <a:noAutofit/>
          </a:bodyPr>
          <a:lstStyle>
            <a:lvl1pPr marL="457200" marR="0" lvl="0" indent="-431800" algn="l" rtl="0">
              <a:lnSpc>
                <a:spcPct val="90000"/>
              </a:lnSpc>
              <a:spcBef>
                <a:spcPts val="1000"/>
              </a:spcBef>
              <a:spcAft>
                <a:spcPts val="0"/>
              </a:spcAft>
              <a:buClr>
                <a:schemeClr val="lt1"/>
              </a:buClr>
              <a:buSzPts val="3200"/>
              <a:buFont typeface="Arial"/>
              <a:buChar char="•"/>
              <a:defRPr sz="3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636" name="Google Shape;636;p72"/>
          <p:cNvCxnSpPr/>
          <p:nvPr/>
        </p:nvCxnSpPr>
        <p:spPr>
          <a:xfrm rot="10800000">
            <a:off x="10716196" y="4576490"/>
            <a:ext cx="2489198" cy="0"/>
          </a:xfrm>
          <a:prstGeom prst="straightConnector1">
            <a:avLst/>
          </a:prstGeom>
          <a:noFill/>
          <a:ln w="76200" cap="flat" cmpd="sng">
            <a:solidFill>
              <a:schemeClr val="accent1"/>
            </a:solidFill>
            <a:prstDash val="solid"/>
            <a:miter lim="800000"/>
            <a:headEnd type="none" w="sm" len="sm"/>
            <a:tailEnd type="none" w="sm" len="sm"/>
          </a:ln>
        </p:spPr>
      </p:cxnSp>
      <p:sp>
        <p:nvSpPr>
          <p:cNvPr id="637" name="Google Shape;637;p72"/>
          <p:cNvSpPr txBox="1">
            <a:spLocks noGrp="1"/>
          </p:cNvSpPr>
          <p:nvPr>
            <p:ph type="title"/>
          </p:nvPr>
        </p:nvSpPr>
        <p:spPr>
          <a:xfrm>
            <a:off x="2746098" y="2559601"/>
            <a:ext cx="6408536" cy="2406098"/>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8" name="Google Shape;638;p72"/>
          <p:cNvSpPr txBox="1">
            <a:spLocks noGrp="1"/>
          </p:cNvSpPr>
          <p:nvPr>
            <p:ph type="body" idx="3"/>
          </p:nvPr>
        </p:nvSpPr>
        <p:spPr>
          <a:xfrm>
            <a:off x="2746098" y="16488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pic>
        <p:nvPicPr>
          <p:cNvPr id="639" name="Google Shape;639;p72" descr="Qr code&#10;&#10;Description automatically generated"/>
          <p:cNvPicPr preferRelativeResize="0"/>
          <p:nvPr/>
        </p:nvPicPr>
        <p:blipFill rotWithShape="1">
          <a:blip r:embed="rId2">
            <a:alphaModFix/>
          </a:blip>
          <a:srcRect/>
          <a:stretch/>
        </p:blipFill>
        <p:spPr>
          <a:xfrm>
            <a:off x="20181051" y="10346240"/>
            <a:ext cx="5617912" cy="488375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5_Diagrams &amp; Text">
  <p:cSld name="5_Diagrams &amp; Text">
    <p:spTree>
      <p:nvGrpSpPr>
        <p:cNvPr id="1" name="Shape 640"/>
        <p:cNvGrpSpPr/>
        <p:nvPr/>
      </p:nvGrpSpPr>
      <p:grpSpPr>
        <a:xfrm>
          <a:off x="0" y="0"/>
          <a:ext cx="0" cy="0"/>
          <a:chOff x="0" y="0"/>
          <a:chExt cx="0" cy="0"/>
        </a:xfrm>
      </p:grpSpPr>
      <p:sp>
        <p:nvSpPr>
          <p:cNvPr id="641" name="Google Shape;641;p73"/>
          <p:cNvSpPr txBox="1"/>
          <p:nvPr/>
        </p:nvSpPr>
        <p:spPr>
          <a:xfrm>
            <a:off x="2827292" y="3068527"/>
            <a:ext cx="4942472" cy="913144"/>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GB" sz="2800" b="0" i="0" u="none" strike="noStrike" cap="none">
                <a:solidFill>
                  <a:schemeClr val="lt1"/>
                </a:solidFill>
                <a:latin typeface="Montserrat SemiBold"/>
                <a:ea typeface="Montserrat SemiBold"/>
                <a:cs typeface="Montserrat SemiBold"/>
                <a:sym typeface="Montserrat SemiBold"/>
              </a:rPr>
              <a:t>SECTION TITLE</a:t>
            </a:r>
            <a:endParaRPr sz="2800" b="0" i="0" u="none" strike="noStrike" cap="none">
              <a:solidFill>
                <a:schemeClr val="lt1"/>
              </a:solidFill>
              <a:latin typeface="Montserrat SemiBold"/>
              <a:ea typeface="Montserrat SemiBold"/>
              <a:cs typeface="Montserrat SemiBold"/>
              <a:sym typeface="Montserrat SemiBold"/>
            </a:endParaRPr>
          </a:p>
        </p:txBody>
      </p:sp>
      <p:sp>
        <p:nvSpPr>
          <p:cNvPr id="642" name="Google Shape;642;p73"/>
          <p:cNvSpPr txBox="1">
            <a:spLocks noGrp="1"/>
          </p:cNvSpPr>
          <p:nvPr>
            <p:ph type="body" idx="1"/>
          </p:nvPr>
        </p:nvSpPr>
        <p:spPr>
          <a:xfrm>
            <a:off x="2746098" y="16488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643" name="Google Shape;643;p73"/>
          <p:cNvCxnSpPr/>
          <p:nvPr/>
        </p:nvCxnSpPr>
        <p:spPr>
          <a:xfrm rot="10800000">
            <a:off x="0" y="3135631"/>
            <a:ext cx="1674813" cy="0"/>
          </a:xfrm>
          <a:prstGeom prst="straightConnector1">
            <a:avLst/>
          </a:prstGeom>
          <a:noFill/>
          <a:ln w="76200" cap="flat" cmpd="sng">
            <a:solidFill>
              <a:schemeClr val="accent1"/>
            </a:solidFill>
            <a:prstDash val="solid"/>
            <a:miter lim="800000"/>
            <a:headEnd type="none" w="sm" len="sm"/>
            <a:tailEnd type="none" w="sm" len="sm"/>
          </a:ln>
        </p:spPr>
      </p:cxnSp>
      <p:sp>
        <p:nvSpPr>
          <p:cNvPr id="644" name="Google Shape;644;p73"/>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645" name="Google Shape;645;p73"/>
          <p:cNvSpPr/>
          <p:nvPr/>
        </p:nvSpPr>
        <p:spPr>
          <a:xfrm flipH="1">
            <a:off x="15387484" y="3419156"/>
            <a:ext cx="6214186" cy="6214186"/>
          </a:xfrm>
          <a:prstGeom prst="ellipse">
            <a:avLst/>
          </a:prstGeom>
          <a:solidFill>
            <a:srgbClr val="EC008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Montserrat SemiBold"/>
              <a:ea typeface="Montserrat SemiBold"/>
              <a:cs typeface="Montserrat SemiBold"/>
              <a:sym typeface="Montserrat SemiBold"/>
            </a:endParaRPr>
          </a:p>
        </p:txBody>
      </p:sp>
      <p:sp>
        <p:nvSpPr>
          <p:cNvPr id="646" name="Google Shape;646;p73"/>
          <p:cNvSpPr/>
          <p:nvPr/>
        </p:nvSpPr>
        <p:spPr>
          <a:xfrm flipH="1">
            <a:off x="10160182" y="4893266"/>
            <a:ext cx="4740077" cy="4740077"/>
          </a:xfrm>
          <a:prstGeom prst="ellipse">
            <a:avLst/>
          </a:prstGeom>
          <a:solidFill>
            <a:srgbClr val="EC008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Montserrat SemiBold"/>
              <a:ea typeface="Montserrat SemiBold"/>
              <a:cs typeface="Montserrat SemiBold"/>
              <a:sym typeface="Montserrat SemiBold"/>
            </a:endParaRPr>
          </a:p>
        </p:txBody>
      </p:sp>
      <p:sp>
        <p:nvSpPr>
          <p:cNvPr id="647" name="Google Shape;647;p73"/>
          <p:cNvSpPr/>
          <p:nvPr/>
        </p:nvSpPr>
        <p:spPr>
          <a:xfrm flipH="1">
            <a:off x="5986753" y="5946877"/>
            <a:ext cx="3686466" cy="3686466"/>
          </a:xfrm>
          <a:prstGeom prst="ellipse">
            <a:avLst/>
          </a:prstGeom>
          <a:solidFill>
            <a:srgbClr val="EC008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Montserrat SemiBold"/>
              <a:ea typeface="Montserrat SemiBold"/>
              <a:cs typeface="Montserrat SemiBold"/>
              <a:sym typeface="Montserrat SemiBold"/>
            </a:endParaRPr>
          </a:p>
        </p:txBody>
      </p:sp>
      <p:sp>
        <p:nvSpPr>
          <p:cNvPr id="648" name="Google Shape;648;p73"/>
          <p:cNvSpPr/>
          <p:nvPr/>
        </p:nvSpPr>
        <p:spPr>
          <a:xfrm flipH="1">
            <a:off x="2918939" y="7005382"/>
            <a:ext cx="2627961" cy="2627960"/>
          </a:xfrm>
          <a:prstGeom prst="ellipse">
            <a:avLst/>
          </a:prstGeom>
          <a:solidFill>
            <a:srgbClr val="EC008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Montserrat SemiBold"/>
              <a:ea typeface="Montserrat SemiBold"/>
              <a:cs typeface="Montserrat SemiBold"/>
              <a:sym typeface="Montserrat SemiBold"/>
            </a:endParaRPr>
          </a:p>
        </p:txBody>
      </p:sp>
      <p:sp>
        <p:nvSpPr>
          <p:cNvPr id="649" name="Google Shape;649;p73"/>
          <p:cNvSpPr txBox="1">
            <a:spLocks noGrp="1"/>
          </p:cNvSpPr>
          <p:nvPr>
            <p:ph type="body" idx="2"/>
          </p:nvPr>
        </p:nvSpPr>
        <p:spPr>
          <a:xfrm>
            <a:off x="2546667" y="10831814"/>
            <a:ext cx="19558422" cy="818864"/>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0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0" name="Google Shape;650;p73"/>
          <p:cNvSpPr txBox="1">
            <a:spLocks noGrp="1"/>
          </p:cNvSpPr>
          <p:nvPr>
            <p:ph type="title"/>
          </p:nvPr>
        </p:nvSpPr>
        <p:spPr>
          <a:xfrm>
            <a:off x="2746098" y="2559601"/>
            <a:ext cx="9814870" cy="1491544"/>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1" name="Google Shape;651;p73"/>
          <p:cNvSpPr txBox="1">
            <a:spLocks noGrp="1"/>
          </p:cNvSpPr>
          <p:nvPr>
            <p:ph type="body" idx="3"/>
          </p:nvPr>
        </p:nvSpPr>
        <p:spPr>
          <a:xfrm>
            <a:off x="3063759" y="7693949"/>
            <a:ext cx="2338320" cy="512119"/>
          </a:xfrm>
          <a:prstGeom prst="rect">
            <a:avLst/>
          </a:prstGeom>
          <a:noFill/>
          <a:ln>
            <a:noFill/>
          </a:ln>
        </p:spPr>
        <p:txBody>
          <a:bodyPr spcFirstLastPara="1" wrap="square" lIns="0" tIns="0" rIns="0" bIns="0" anchor="ctr" anchorCtr="0">
            <a:noAutofit/>
          </a:bodyPr>
          <a:lstStyle>
            <a:lvl1pPr marL="457200" marR="0" lvl="0" indent="-228600" algn="ctr" rtl="0">
              <a:lnSpc>
                <a:spcPct val="90000"/>
              </a:lnSpc>
              <a:spcBef>
                <a:spcPts val="1000"/>
              </a:spcBef>
              <a:spcAft>
                <a:spcPts val="0"/>
              </a:spcAft>
              <a:buClr>
                <a:schemeClr val="lt1"/>
              </a:buClr>
              <a:buSzPts val="2000"/>
              <a:buFont typeface="Arial"/>
              <a:buNone/>
              <a:defRPr sz="2000">
                <a:solidFill>
                  <a:schemeClr val="lt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2" name="Google Shape;652;p73"/>
          <p:cNvSpPr txBox="1">
            <a:spLocks noGrp="1"/>
          </p:cNvSpPr>
          <p:nvPr>
            <p:ph type="body" idx="4"/>
          </p:nvPr>
        </p:nvSpPr>
        <p:spPr>
          <a:xfrm>
            <a:off x="6660826" y="7024634"/>
            <a:ext cx="2338320" cy="512119"/>
          </a:xfrm>
          <a:prstGeom prst="rect">
            <a:avLst/>
          </a:prstGeom>
          <a:noFill/>
          <a:ln>
            <a:noFill/>
          </a:ln>
        </p:spPr>
        <p:txBody>
          <a:bodyPr spcFirstLastPara="1" wrap="square" lIns="0" tIns="0" rIns="0" bIns="0" anchor="ctr" anchorCtr="0">
            <a:noAutofit/>
          </a:bodyPr>
          <a:lstStyle>
            <a:lvl1pPr marL="457200" marR="0" lvl="0" indent="-228600" algn="ctr" rtl="0">
              <a:lnSpc>
                <a:spcPct val="90000"/>
              </a:lnSpc>
              <a:spcBef>
                <a:spcPts val="1000"/>
              </a:spcBef>
              <a:spcAft>
                <a:spcPts val="0"/>
              </a:spcAft>
              <a:buClr>
                <a:schemeClr val="lt1"/>
              </a:buClr>
              <a:buSzPts val="2000"/>
              <a:buFont typeface="Arial"/>
              <a:buNone/>
              <a:defRPr sz="2000">
                <a:solidFill>
                  <a:schemeClr val="lt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3" name="Google Shape;653;p73"/>
          <p:cNvSpPr txBox="1">
            <a:spLocks noGrp="1"/>
          </p:cNvSpPr>
          <p:nvPr>
            <p:ph type="body" idx="5"/>
          </p:nvPr>
        </p:nvSpPr>
        <p:spPr>
          <a:xfrm>
            <a:off x="11361060" y="6382248"/>
            <a:ext cx="2338320" cy="512119"/>
          </a:xfrm>
          <a:prstGeom prst="rect">
            <a:avLst/>
          </a:prstGeom>
          <a:noFill/>
          <a:ln>
            <a:noFill/>
          </a:ln>
        </p:spPr>
        <p:txBody>
          <a:bodyPr spcFirstLastPara="1" wrap="square" lIns="0" tIns="0" rIns="0" bIns="0" anchor="ctr" anchorCtr="0">
            <a:noAutofit/>
          </a:bodyPr>
          <a:lstStyle>
            <a:lvl1pPr marL="457200" marR="0" lvl="0" indent="-228600" algn="ctr" rtl="0">
              <a:lnSpc>
                <a:spcPct val="90000"/>
              </a:lnSpc>
              <a:spcBef>
                <a:spcPts val="1000"/>
              </a:spcBef>
              <a:spcAft>
                <a:spcPts val="0"/>
              </a:spcAft>
              <a:buClr>
                <a:schemeClr val="lt1"/>
              </a:buClr>
              <a:buSzPts val="2000"/>
              <a:buFont typeface="Arial"/>
              <a:buNone/>
              <a:defRPr sz="2000">
                <a:solidFill>
                  <a:schemeClr val="lt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4" name="Google Shape;654;p73"/>
          <p:cNvSpPr txBox="1">
            <a:spLocks noGrp="1"/>
          </p:cNvSpPr>
          <p:nvPr>
            <p:ph type="body" idx="6"/>
          </p:nvPr>
        </p:nvSpPr>
        <p:spPr>
          <a:xfrm>
            <a:off x="17325417" y="5335770"/>
            <a:ext cx="2338320" cy="512119"/>
          </a:xfrm>
          <a:prstGeom prst="rect">
            <a:avLst/>
          </a:prstGeom>
          <a:noFill/>
          <a:ln>
            <a:noFill/>
          </a:ln>
        </p:spPr>
        <p:txBody>
          <a:bodyPr spcFirstLastPara="1" wrap="square" lIns="0" tIns="0" rIns="0" bIns="0" anchor="ctr" anchorCtr="0">
            <a:noAutofit/>
          </a:bodyPr>
          <a:lstStyle>
            <a:lvl1pPr marL="457200" marR="0" lvl="0" indent="-228600" algn="ctr" rtl="0">
              <a:lnSpc>
                <a:spcPct val="90000"/>
              </a:lnSpc>
              <a:spcBef>
                <a:spcPts val="1000"/>
              </a:spcBef>
              <a:spcAft>
                <a:spcPts val="0"/>
              </a:spcAft>
              <a:buClr>
                <a:schemeClr val="lt1"/>
              </a:buClr>
              <a:buSzPts val="2000"/>
              <a:buFont typeface="Arial"/>
              <a:buNone/>
              <a:defRPr sz="2000">
                <a:solidFill>
                  <a:schemeClr val="lt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5" name="Google Shape;655;p73"/>
          <p:cNvSpPr txBox="1">
            <a:spLocks noGrp="1"/>
          </p:cNvSpPr>
          <p:nvPr>
            <p:ph type="body" idx="7"/>
          </p:nvPr>
        </p:nvSpPr>
        <p:spPr>
          <a:xfrm>
            <a:off x="3063759" y="8367836"/>
            <a:ext cx="2338320" cy="512119"/>
          </a:xfrm>
          <a:prstGeom prst="rect">
            <a:avLst/>
          </a:prstGeom>
          <a:noFill/>
          <a:ln>
            <a:noFill/>
          </a:ln>
        </p:spPr>
        <p:txBody>
          <a:bodyPr spcFirstLastPara="1" wrap="square" lIns="0" tIns="0" rIns="0" bIns="0" anchor="ctr" anchorCtr="0">
            <a:noAutofit/>
          </a:bodyPr>
          <a:lstStyle>
            <a:lvl1pPr marL="457200" marR="0" lvl="0" indent="-228600" algn="ctr" rtl="0">
              <a:lnSpc>
                <a:spcPct val="90000"/>
              </a:lnSpc>
              <a:spcBef>
                <a:spcPts val="1000"/>
              </a:spcBef>
              <a:spcAft>
                <a:spcPts val="0"/>
              </a:spcAft>
              <a:buClr>
                <a:schemeClr val="lt1"/>
              </a:buClr>
              <a:buSzPts val="3600"/>
              <a:buFont typeface="Arial"/>
              <a:buNone/>
              <a:defRPr sz="3600">
                <a:solidFill>
                  <a:schemeClr val="lt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6" name="Google Shape;656;p73"/>
          <p:cNvSpPr txBox="1">
            <a:spLocks noGrp="1"/>
          </p:cNvSpPr>
          <p:nvPr>
            <p:ph type="body" idx="8"/>
          </p:nvPr>
        </p:nvSpPr>
        <p:spPr>
          <a:xfrm>
            <a:off x="6660826" y="7857271"/>
            <a:ext cx="2338320" cy="512119"/>
          </a:xfrm>
          <a:prstGeom prst="rect">
            <a:avLst/>
          </a:prstGeom>
          <a:noFill/>
          <a:ln>
            <a:noFill/>
          </a:ln>
        </p:spPr>
        <p:txBody>
          <a:bodyPr spcFirstLastPara="1" wrap="square" lIns="0" tIns="0" rIns="0" bIns="0" anchor="ctr" anchorCtr="0">
            <a:noAutofit/>
          </a:bodyPr>
          <a:lstStyle>
            <a:lvl1pPr marL="457200" marR="0" lvl="0" indent="-228600" algn="ctr" rtl="0">
              <a:lnSpc>
                <a:spcPct val="90000"/>
              </a:lnSpc>
              <a:spcBef>
                <a:spcPts val="1000"/>
              </a:spcBef>
              <a:spcAft>
                <a:spcPts val="0"/>
              </a:spcAft>
              <a:buClr>
                <a:schemeClr val="lt1"/>
              </a:buClr>
              <a:buSzPts val="6600"/>
              <a:buFont typeface="Arial"/>
              <a:buNone/>
              <a:defRPr sz="6600">
                <a:solidFill>
                  <a:schemeClr val="lt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7" name="Google Shape;657;p73"/>
          <p:cNvSpPr txBox="1">
            <a:spLocks noGrp="1"/>
          </p:cNvSpPr>
          <p:nvPr>
            <p:ph type="body" idx="9"/>
          </p:nvPr>
        </p:nvSpPr>
        <p:spPr>
          <a:xfrm>
            <a:off x="10928472" y="7214885"/>
            <a:ext cx="3203496" cy="512119"/>
          </a:xfrm>
          <a:prstGeom prst="rect">
            <a:avLst/>
          </a:prstGeom>
          <a:noFill/>
          <a:ln>
            <a:noFill/>
          </a:ln>
        </p:spPr>
        <p:txBody>
          <a:bodyPr spcFirstLastPara="1" wrap="square" lIns="0" tIns="0" rIns="0" bIns="0" anchor="ctr" anchorCtr="0">
            <a:noAutofit/>
          </a:bodyPr>
          <a:lstStyle>
            <a:lvl1pPr marL="457200" marR="0" lvl="0" indent="-228600" algn="ctr" rtl="0">
              <a:lnSpc>
                <a:spcPct val="90000"/>
              </a:lnSpc>
              <a:spcBef>
                <a:spcPts val="1000"/>
              </a:spcBef>
              <a:spcAft>
                <a:spcPts val="0"/>
              </a:spcAft>
              <a:buClr>
                <a:schemeClr val="lt1"/>
              </a:buClr>
              <a:buSzPts val="7200"/>
              <a:buFont typeface="Arial"/>
              <a:buNone/>
              <a:defRPr sz="7200">
                <a:solidFill>
                  <a:schemeClr val="lt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58" name="Google Shape;658;p73"/>
          <p:cNvSpPr txBox="1">
            <a:spLocks noGrp="1"/>
          </p:cNvSpPr>
          <p:nvPr>
            <p:ph type="body" idx="13"/>
          </p:nvPr>
        </p:nvSpPr>
        <p:spPr>
          <a:xfrm>
            <a:off x="16752561" y="6354671"/>
            <a:ext cx="3484033" cy="512119"/>
          </a:xfrm>
          <a:prstGeom prst="rect">
            <a:avLst/>
          </a:prstGeom>
          <a:noFill/>
          <a:ln>
            <a:noFill/>
          </a:ln>
        </p:spPr>
        <p:txBody>
          <a:bodyPr spcFirstLastPara="1" wrap="square" lIns="0" tIns="0" rIns="0" bIns="0" anchor="ctr" anchorCtr="0">
            <a:noAutofit/>
          </a:bodyPr>
          <a:lstStyle>
            <a:lvl1pPr marL="457200" marR="0" lvl="0" indent="-228600" algn="ctr" rtl="0">
              <a:lnSpc>
                <a:spcPct val="90000"/>
              </a:lnSpc>
              <a:spcBef>
                <a:spcPts val="1000"/>
              </a:spcBef>
              <a:spcAft>
                <a:spcPts val="0"/>
              </a:spcAft>
              <a:buClr>
                <a:schemeClr val="lt1"/>
              </a:buClr>
              <a:buSzPts val="9600"/>
              <a:buFont typeface="Arial"/>
              <a:buNone/>
              <a:defRPr sz="9600">
                <a:solidFill>
                  <a:schemeClr val="lt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Agenda">
  <p:cSld name="1_Agenda">
    <p:spTree>
      <p:nvGrpSpPr>
        <p:cNvPr id="1" name="Shape 63"/>
        <p:cNvGrpSpPr/>
        <p:nvPr/>
      </p:nvGrpSpPr>
      <p:grpSpPr>
        <a:xfrm>
          <a:off x="0" y="0"/>
          <a:ext cx="0" cy="0"/>
          <a:chOff x="0" y="0"/>
          <a:chExt cx="0" cy="0"/>
        </a:xfrm>
      </p:grpSpPr>
      <p:sp>
        <p:nvSpPr>
          <p:cNvPr id="64" name="Google Shape;64;p9"/>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65" name="Google Shape;65;p9"/>
          <p:cNvSpPr txBox="1">
            <a:spLocks noGrp="1"/>
          </p:cNvSpPr>
          <p:nvPr>
            <p:ph type="title"/>
          </p:nvPr>
        </p:nvSpPr>
        <p:spPr>
          <a:xfrm>
            <a:off x="1676400" y="2654244"/>
            <a:ext cx="8126819" cy="2991169"/>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9"/>
          <p:cNvSpPr txBox="1">
            <a:spLocks noGrp="1"/>
          </p:cNvSpPr>
          <p:nvPr>
            <p:ph type="body" idx="1"/>
          </p:nvPr>
        </p:nvSpPr>
        <p:spPr>
          <a:xfrm>
            <a:off x="11050765" y="2807389"/>
            <a:ext cx="1764746" cy="1386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1000"/>
              </a:spcBef>
              <a:spcAft>
                <a:spcPts val="0"/>
              </a:spcAft>
              <a:buClr>
                <a:schemeClr val="dk2"/>
              </a:buClr>
              <a:buSzPts val="9000"/>
              <a:buFont typeface="Arial"/>
              <a:buNone/>
              <a:defRPr sz="9000" b="0" i="0" u="none" strike="noStrike" cap="none">
                <a:solidFill>
                  <a:schemeClr val="dk2"/>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7" name="Google Shape;67;p9"/>
          <p:cNvSpPr txBox="1">
            <a:spLocks noGrp="1"/>
          </p:cNvSpPr>
          <p:nvPr>
            <p:ph type="body" idx="2"/>
          </p:nvPr>
        </p:nvSpPr>
        <p:spPr>
          <a:xfrm>
            <a:off x="11015213" y="8684291"/>
            <a:ext cx="1764746" cy="1386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1000"/>
              </a:spcBef>
              <a:spcAft>
                <a:spcPts val="0"/>
              </a:spcAft>
              <a:buClr>
                <a:schemeClr val="dk2"/>
              </a:buClr>
              <a:buSzPts val="9000"/>
              <a:buFont typeface="Arial"/>
              <a:buNone/>
              <a:defRPr sz="9000" b="0" i="0" u="none" strike="noStrike" cap="none">
                <a:solidFill>
                  <a:schemeClr val="dk2"/>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8" name="Google Shape;68;p9"/>
          <p:cNvSpPr txBox="1">
            <a:spLocks noGrp="1"/>
          </p:cNvSpPr>
          <p:nvPr>
            <p:ph type="body" idx="3"/>
          </p:nvPr>
        </p:nvSpPr>
        <p:spPr>
          <a:xfrm>
            <a:off x="11015213" y="5719683"/>
            <a:ext cx="1764746" cy="1386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1000"/>
              </a:spcBef>
              <a:spcAft>
                <a:spcPts val="0"/>
              </a:spcAft>
              <a:buClr>
                <a:schemeClr val="dk2"/>
              </a:buClr>
              <a:buSzPts val="9000"/>
              <a:buFont typeface="Arial"/>
              <a:buNone/>
              <a:defRPr sz="9000" b="0" i="0" u="none" strike="noStrike" cap="none">
                <a:solidFill>
                  <a:schemeClr val="dk2"/>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9" name="Google Shape;69;p9"/>
          <p:cNvSpPr txBox="1">
            <a:spLocks noGrp="1"/>
          </p:cNvSpPr>
          <p:nvPr>
            <p:ph type="body" idx="4"/>
          </p:nvPr>
        </p:nvSpPr>
        <p:spPr>
          <a:xfrm>
            <a:off x="11057630" y="11624414"/>
            <a:ext cx="1764746" cy="1386000"/>
          </a:xfrm>
          <a:prstGeom prst="rect">
            <a:avLst/>
          </a:prstGeom>
          <a:noFill/>
          <a:ln>
            <a:noFill/>
          </a:ln>
        </p:spPr>
        <p:txBody>
          <a:bodyPr spcFirstLastPara="1" wrap="square" lIns="91425" tIns="45700" rIns="91425" bIns="45700" anchor="ctr" anchorCtr="0">
            <a:noAutofit/>
          </a:bodyPr>
          <a:lstStyle>
            <a:lvl1pPr marL="457200" marR="0" lvl="0" indent="-228600" algn="l" rtl="0">
              <a:lnSpc>
                <a:spcPct val="100000"/>
              </a:lnSpc>
              <a:spcBef>
                <a:spcPts val="1000"/>
              </a:spcBef>
              <a:spcAft>
                <a:spcPts val="0"/>
              </a:spcAft>
              <a:buClr>
                <a:schemeClr val="dk2"/>
              </a:buClr>
              <a:buSzPts val="9000"/>
              <a:buFont typeface="Arial"/>
              <a:buNone/>
              <a:defRPr sz="9000" b="0" i="0" u="none" strike="noStrike" cap="none">
                <a:solidFill>
                  <a:schemeClr val="dk2"/>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0" name="Google Shape;70;p9"/>
          <p:cNvSpPr txBox="1">
            <a:spLocks noGrp="1"/>
          </p:cNvSpPr>
          <p:nvPr>
            <p:ph type="body" idx="5"/>
          </p:nvPr>
        </p:nvSpPr>
        <p:spPr>
          <a:xfrm>
            <a:off x="13225987" y="2807389"/>
            <a:ext cx="9712799" cy="4824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1" name="Google Shape;71;p9"/>
          <p:cNvSpPr txBox="1">
            <a:spLocks noGrp="1"/>
          </p:cNvSpPr>
          <p:nvPr>
            <p:ph type="body" idx="6"/>
          </p:nvPr>
        </p:nvSpPr>
        <p:spPr>
          <a:xfrm>
            <a:off x="13225987" y="3531570"/>
            <a:ext cx="9712802" cy="997200"/>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000"/>
              </a:spcBef>
              <a:spcAft>
                <a:spcPts val="0"/>
              </a:spcAft>
              <a:buClr>
                <a:srgbClr val="595959"/>
              </a:buClr>
              <a:buSzPts val="2600"/>
              <a:buFont typeface="Arial"/>
              <a:buNone/>
              <a:defRPr sz="26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2" name="Google Shape;72;p9"/>
          <p:cNvSpPr txBox="1">
            <a:spLocks noGrp="1"/>
          </p:cNvSpPr>
          <p:nvPr>
            <p:ph type="body" idx="7"/>
          </p:nvPr>
        </p:nvSpPr>
        <p:spPr>
          <a:xfrm>
            <a:off x="13225984" y="5719683"/>
            <a:ext cx="9712799" cy="4824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3" name="Google Shape;73;p9"/>
          <p:cNvSpPr txBox="1">
            <a:spLocks noGrp="1"/>
          </p:cNvSpPr>
          <p:nvPr>
            <p:ph type="body" idx="8"/>
          </p:nvPr>
        </p:nvSpPr>
        <p:spPr>
          <a:xfrm>
            <a:off x="13225984" y="6443864"/>
            <a:ext cx="9712802" cy="997200"/>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000"/>
              </a:spcBef>
              <a:spcAft>
                <a:spcPts val="0"/>
              </a:spcAft>
              <a:buClr>
                <a:srgbClr val="595959"/>
              </a:buClr>
              <a:buSzPts val="2600"/>
              <a:buFont typeface="Arial"/>
              <a:buNone/>
              <a:defRPr sz="26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4" name="Google Shape;74;p9"/>
          <p:cNvSpPr txBox="1">
            <a:spLocks noGrp="1"/>
          </p:cNvSpPr>
          <p:nvPr>
            <p:ph type="body" idx="9"/>
          </p:nvPr>
        </p:nvSpPr>
        <p:spPr>
          <a:xfrm>
            <a:off x="13225981" y="8704745"/>
            <a:ext cx="9712799" cy="4824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5" name="Google Shape;75;p9"/>
          <p:cNvSpPr txBox="1">
            <a:spLocks noGrp="1"/>
          </p:cNvSpPr>
          <p:nvPr>
            <p:ph type="body" idx="13"/>
          </p:nvPr>
        </p:nvSpPr>
        <p:spPr>
          <a:xfrm>
            <a:off x="13225981" y="9428926"/>
            <a:ext cx="9712802" cy="997200"/>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000"/>
              </a:spcBef>
              <a:spcAft>
                <a:spcPts val="0"/>
              </a:spcAft>
              <a:buClr>
                <a:srgbClr val="595959"/>
              </a:buClr>
              <a:buSzPts val="2600"/>
              <a:buFont typeface="Arial"/>
              <a:buNone/>
              <a:defRPr sz="26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6" name="Google Shape;76;p9"/>
          <p:cNvSpPr txBox="1">
            <a:spLocks noGrp="1"/>
          </p:cNvSpPr>
          <p:nvPr>
            <p:ph type="body" idx="14"/>
          </p:nvPr>
        </p:nvSpPr>
        <p:spPr>
          <a:xfrm>
            <a:off x="13225984" y="11624414"/>
            <a:ext cx="9712799" cy="4824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3200"/>
              <a:buFont typeface="Arial"/>
              <a:buNone/>
              <a:defRPr sz="3200" b="0" i="0" u="none" strike="noStrike" cap="none">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7" name="Google Shape;77;p9"/>
          <p:cNvSpPr txBox="1">
            <a:spLocks noGrp="1"/>
          </p:cNvSpPr>
          <p:nvPr>
            <p:ph type="body" idx="15"/>
          </p:nvPr>
        </p:nvSpPr>
        <p:spPr>
          <a:xfrm>
            <a:off x="13225984" y="12348595"/>
            <a:ext cx="9712802" cy="997200"/>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000"/>
              </a:spcBef>
              <a:spcAft>
                <a:spcPts val="0"/>
              </a:spcAft>
              <a:buClr>
                <a:srgbClr val="595959"/>
              </a:buClr>
              <a:buSzPts val="2600"/>
              <a:buFont typeface="Arial"/>
              <a:buNone/>
              <a:defRPr sz="26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_Case Study">
  <p:cSld name="2_Case Study">
    <p:spTree>
      <p:nvGrpSpPr>
        <p:cNvPr id="1" name="Shape 659"/>
        <p:cNvGrpSpPr/>
        <p:nvPr/>
      </p:nvGrpSpPr>
      <p:grpSpPr>
        <a:xfrm>
          <a:off x="0" y="0"/>
          <a:ext cx="0" cy="0"/>
          <a:chOff x="0" y="0"/>
          <a:chExt cx="0" cy="0"/>
        </a:xfrm>
      </p:grpSpPr>
      <p:sp>
        <p:nvSpPr>
          <p:cNvPr id="660" name="Google Shape;660;p74"/>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661" name="Google Shape;661;p74"/>
          <p:cNvSpPr txBox="1">
            <a:spLocks noGrp="1"/>
          </p:cNvSpPr>
          <p:nvPr>
            <p:ph type="body" idx="1"/>
          </p:nvPr>
        </p:nvSpPr>
        <p:spPr>
          <a:xfrm>
            <a:off x="16282052" y="3351756"/>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62" name="Google Shape;662;p74"/>
          <p:cNvSpPr/>
          <p:nvPr/>
        </p:nvSpPr>
        <p:spPr>
          <a:xfrm>
            <a:off x="1" y="0"/>
            <a:ext cx="6819900" cy="13716000"/>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663" name="Google Shape;663;p74"/>
          <p:cNvSpPr/>
          <p:nvPr/>
        </p:nvSpPr>
        <p:spPr>
          <a:xfrm>
            <a:off x="7115945" y="0"/>
            <a:ext cx="6819900" cy="670997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664" name="Google Shape;664;p74"/>
          <p:cNvSpPr/>
          <p:nvPr/>
        </p:nvSpPr>
        <p:spPr>
          <a:xfrm>
            <a:off x="7115945" y="7006022"/>
            <a:ext cx="6819900" cy="6709978"/>
          </a:xfrm>
          <a:prstGeom prst="rect">
            <a:avLst/>
          </a:prstGeom>
          <a:gradFill>
            <a:gsLst>
              <a:gs pos="0">
                <a:srgbClr val="9C9C9C"/>
              </a:gs>
              <a:gs pos="50000">
                <a:srgbClr val="C3C3C3"/>
              </a:gs>
              <a:gs pos="100000">
                <a:srgbClr val="E2E2E2"/>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3600" b="0" i="0" u="none" strike="noStrike" cap="none">
              <a:solidFill>
                <a:srgbClr val="FFFFFF"/>
              </a:solidFill>
              <a:latin typeface="Calibri"/>
              <a:ea typeface="Calibri"/>
              <a:cs typeface="Calibri"/>
              <a:sym typeface="Calibri"/>
            </a:endParaRPr>
          </a:p>
        </p:txBody>
      </p:sp>
      <p:sp>
        <p:nvSpPr>
          <p:cNvPr id="665" name="Google Shape;665;p74"/>
          <p:cNvSpPr/>
          <p:nvPr/>
        </p:nvSpPr>
        <p:spPr>
          <a:xfrm>
            <a:off x="3286978" y="3176337"/>
            <a:ext cx="7363326" cy="7363326"/>
          </a:xfrm>
          <a:prstGeom prst="rect">
            <a:avLst/>
          </a:prstGeom>
          <a:noFill/>
          <a:ln w="7620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FFFFFF"/>
              </a:solidFill>
              <a:latin typeface="Calibri"/>
              <a:ea typeface="Calibri"/>
              <a:cs typeface="Calibri"/>
              <a:sym typeface="Calibri"/>
            </a:endParaRPr>
          </a:p>
        </p:txBody>
      </p:sp>
      <p:pic>
        <p:nvPicPr>
          <p:cNvPr id="666" name="Google Shape;666;p74" descr="A picture containing text, clock&#10;&#10;Description automatically generated"/>
          <p:cNvPicPr preferRelativeResize="0"/>
          <p:nvPr/>
        </p:nvPicPr>
        <p:blipFill rotWithShape="1">
          <a:blip r:embed="rId2">
            <a:alphaModFix/>
          </a:blip>
          <a:srcRect/>
          <a:stretch/>
        </p:blipFill>
        <p:spPr>
          <a:xfrm>
            <a:off x="-804477" y="9369692"/>
            <a:ext cx="7772400" cy="5516277"/>
          </a:xfrm>
          <a:prstGeom prst="rect">
            <a:avLst/>
          </a:prstGeom>
          <a:noFill/>
          <a:ln>
            <a:noFill/>
          </a:ln>
        </p:spPr>
      </p:pic>
      <p:cxnSp>
        <p:nvCxnSpPr>
          <p:cNvPr id="667" name="Google Shape;667;p74"/>
          <p:cNvCxnSpPr/>
          <p:nvPr/>
        </p:nvCxnSpPr>
        <p:spPr>
          <a:xfrm rot="10800000">
            <a:off x="12751529" y="4665390"/>
            <a:ext cx="2489198" cy="0"/>
          </a:xfrm>
          <a:prstGeom prst="straightConnector1">
            <a:avLst/>
          </a:prstGeom>
          <a:noFill/>
          <a:ln w="76200" cap="flat" cmpd="sng">
            <a:solidFill>
              <a:srgbClr val="EC008C"/>
            </a:solidFill>
            <a:prstDash val="solid"/>
            <a:miter lim="800000"/>
            <a:headEnd type="none" w="sm" len="sm"/>
            <a:tailEnd type="none" w="sm" len="sm"/>
          </a:ln>
        </p:spPr>
      </p:cxnSp>
      <p:sp>
        <p:nvSpPr>
          <p:cNvPr id="668" name="Google Shape;668;p74"/>
          <p:cNvSpPr txBox="1">
            <a:spLocks noGrp="1"/>
          </p:cNvSpPr>
          <p:nvPr>
            <p:ph type="body" idx="2"/>
          </p:nvPr>
        </p:nvSpPr>
        <p:spPr>
          <a:xfrm>
            <a:off x="9015685" y="1955093"/>
            <a:ext cx="3269238" cy="925200"/>
          </a:xfrm>
          <a:prstGeom prst="rect">
            <a:avLst/>
          </a:prstGeom>
          <a:noFill/>
          <a:ln>
            <a:noFill/>
          </a:ln>
        </p:spPr>
        <p:txBody>
          <a:bodyPr spcFirstLastPara="1" wrap="square" lIns="0" tIns="0" rIns="0" bIns="0" anchor="t" anchorCtr="0">
            <a:noAutofit/>
          </a:bodyPr>
          <a:lstStyle>
            <a:lvl1pPr marL="457200" marR="0" lvl="0" indent="-431800" algn="l" rtl="0">
              <a:lnSpc>
                <a:spcPct val="90000"/>
              </a:lnSpc>
              <a:spcBef>
                <a:spcPts val="1000"/>
              </a:spcBef>
              <a:spcAft>
                <a:spcPts val="0"/>
              </a:spcAft>
              <a:buClr>
                <a:schemeClr val="lt1"/>
              </a:buClr>
              <a:buSzPts val="3200"/>
              <a:buFont typeface="Arial"/>
              <a:buChar char="•"/>
              <a:defRPr sz="3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69" name="Google Shape;669;p74"/>
          <p:cNvSpPr txBox="1">
            <a:spLocks noGrp="1"/>
          </p:cNvSpPr>
          <p:nvPr>
            <p:ph type="body" idx="3"/>
          </p:nvPr>
        </p:nvSpPr>
        <p:spPr>
          <a:xfrm>
            <a:off x="9015685" y="11298307"/>
            <a:ext cx="3269238" cy="925200"/>
          </a:xfrm>
          <a:prstGeom prst="rect">
            <a:avLst/>
          </a:prstGeom>
          <a:noFill/>
          <a:ln>
            <a:noFill/>
          </a:ln>
        </p:spPr>
        <p:txBody>
          <a:bodyPr spcFirstLastPara="1" wrap="square" lIns="0" tIns="0" rIns="0" bIns="0" anchor="t" anchorCtr="0">
            <a:noAutofit/>
          </a:bodyPr>
          <a:lstStyle>
            <a:lvl1pPr marL="457200" marR="0" lvl="0" indent="-431800" algn="l" rtl="0">
              <a:lnSpc>
                <a:spcPct val="90000"/>
              </a:lnSpc>
              <a:spcBef>
                <a:spcPts val="1000"/>
              </a:spcBef>
              <a:spcAft>
                <a:spcPts val="0"/>
              </a:spcAft>
              <a:buClr>
                <a:schemeClr val="lt1"/>
              </a:buClr>
              <a:buSzPts val="3200"/>
              <a:buFont typeface="Arial"/>
              <a:buChar char="•"/>
              <a:defRPr sz="3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70" name="Google Shape;670;p74"/>
          <p:cNvSpPr txBox="1">
            <a:spLocks noGrp="1"/>
          </p:cNvSpPr>
          <p:nvPr>
            <p:ph type="body" idx="4"/>
          </p:nvPr>
        </p:nvSpPr>
        <p:spPr>
          <a:xfrm>
            <a:off x="1676402" y="11298307"/>
            <a:ext cx="3269238" cy="925200"/>
          </a:xfrm>
          <a:prstGeom prst="rect">
            <a:avLst/>
          </a:prstGeom>
          <a:noFill/>
          <a:ln>
            <a:noFill/>
          </a:ln>
        </p:spPr>
        <p:txBody>
          <a:bodyPr spcFirstLastPara="1" wrap="square" lIns="0" tIns="0" rIns="0" bIns="0" anchor="t" anchorCtr="0">
            <a:noAutofit/>
          </a:bodyPr>
          <a:lstStyle>
            <a:lvl1pPr marL="457200" marR="0" lvl="0" indent="-431800" algn="l" rtl="0">
              <a:lnSpc>
                <a:spcPct val="90000"/>
              </a:lnSpc>
              <a:spcBef>
                <a:spcPts val="1000"/>
              </a:spcBef>
              <a:spcAft>
                <a:spcPts val="0"/>
              </a:spcAft>
              <a:buClr>
                <a:schemeClr val="lt1"/>
              </a:buClr>
              <a:buSzPts val="3200"/>
              <a:buFont typeface="Arial"/>
              <a:buChar char="•"/>
              <a:defRPr sz="3200" b="0" i="0" u="none" strike="noStrike" cap="none">
                <a:solidFill>
                  <a:schemeClr val="lt1"/>
                </a:solidFill>
                <a:latin typeface="Montserrat Light"/>
                <a:ea typeface="Montserrat Light"/>
                <a:cs typeface="Montserrat Light"/>
                <a:sym typeface="Montserrat Light"/>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71" name="Google Shape;671;p74"/>
          <p:cNvSpPr txBox="1">
            <a:spLocks noGrp="1"/>
          </p:cNvSpPr>
          <p:nvPr>
            <p:ph type="title"/>
          </p:nvPr>
        </p:nvSpPr>
        <p:spPr>
          <a:xfrm>
            <a:off x="16282052" y="3938250"/>
            <a:ext cx="7884000" cy="1728905"/>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8000"/>
              <a:buFont typeface="Open Sans"/>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2" name="Google Shape;672;p74"/>
          <p:cNvSpPr txBox="1">
            <a:spLocks noGrp="1"/>
          </p:cNvSpPr>
          <p:nvPr>
            <p:ph type="body" idx="5"/>
          </p:nvPr>
        </p:nvSpPr>
        <p:spPr>
          <a:xfrm>
            <a:off x="16282052" y="6480420"/>
            <a:ext cx="6337291" cy="643813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70000"/>
              </a:lnSpc>
              <a:spcBef>
                <a:spcPts val="0"/>
              </a:spcBef>
              <a:spcAft>
                <a:spcPts val="0"/>
              </a:spcAft>
              <a:buClr>
                <a:srgbClr val="404040"/>
              </a:buClr>
              <a:buSzPts val="2200"/>
              <a:buFont typeface="Arial"/>
              <a:buNone/>
              <a:defRPr sz="2200">
                <a:solidFill>
                  <a:srgbClr val="404040"/>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Project">
  <p:cSld name="1_Project">
    <p:spTree>
      <p:nvGrpSpPr>
        <p:cNvPr id="1" name="Shape 673"/>
        <p:cNvGrpSpPr/>
        <p:nvPr/>
      </p:nvGrpSpPr>
      <p:grpSpPr>
        <a:xfrm>
          <a:off x="0" y="0"/>
          <a:ext cx="0" cy="0"/>
          <a:chOff x="0" y="0"/>
          <a:chExt cx="0" cy="0"/>
        </a:xfrm>
      </p:grpSpPr>
      <p:sp>
        <p:nvSpPr>
          <p:cNvPr id="674" name="Google Shape;674;p75"/>
          <p:cNvSpPr txBox="1">
            <a:spLocks noGrp="1"/>
          </p:cNvSpPr>
          <p:nvPr>
            <p:ph type="body" idx="1"/>
          </p:nvPr>
        </p:nvSpPr>
        <p:spPr>
          <a:xfrm>
            <a:off x="2746098" y="16488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675" name="Google Shape;675;p75"/>
          <p:cNvCxnSpPr/>
          <p:nvPr/>
        </p:nvCxnSpPr>
        <p:spPr>
          <a:xfrm rot="10800000">
            <a:off x="0" y="3135631"/>
            <a:ext cx="1674813" cy="0"/>
          </a:xfrm>
          <a:prstGeom prst="straightConnector1">
            <a:avLst/>
          </a:prstGeom>
          <a:noFill/>
          <a:ln w="76200" cap="flat" cmpd="sng">
            <a:solidFill>
              <a:schemeClr val="accent1"/>
            </a:solidFill>
            <a:prstDash val="solid"/>
            <a:miter lim="800000"/>
            <a:headEnd type="none" w="sm" len="sm"/>
            <a:tailEnd type="none" w="sm" len="sm"/>
          </a:ln>
        </p:spPr>
      </p:cxnSp>
      <p:sp>
        <p:nvSpPr>
          <p:cNvPr id="676" name="Google Shape;676;p75"/>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677" name="Google Shape;677;p75"/>
          <p:cNvSpPr txBox="1">
            <a:spLocks noGrp="1"/>
          </p:cNvSpPr>
          <p:nvPr>
            <p:ph type="body" idx="2"/>
          </p:nvPr>
        </p:nvSpPr>
        <p:spPr>
          <a:xfrm>
            <a:off x="15220384" y="6319014"/>
            <a:ext cx="2824171" cy="488793"/>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000"/>
              </a:spcBef>
              <a:spcAft>
                <a:spcPts val="0"/>
              </a:spcAft>
              <a:buClr>
                <a:srgbClr val="000000"/>
              </a:buClr>
              <a:buSzPts val="3200"/>
              <a:buFont typeface="Arial"/>
              <a:buNone/>
              <a:defRPr sz="3200" b="0" i="0" u="none" strike="noStrike" cap="none">
                <a:solidFill>
                  <a:srgbClr val="000000"/>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78" name="Google Shape;678;p75"/>
          <p:cNvSpPr txBox="1">
            <a:spLocks noGrp="1"/>
          </p:cNvSpPr>
          <p:nvPr>
            <p:ph type="body" idx="3"/>
          </p:nvPr>
        </p:nvSpPr>
        <p:spPr>
          <a:xfrm>
            <a:off x="15220384" y="6960847"/>
            <a:ext cx="6052470" cy="143344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dk1"/>
              </a:buClr>
              <a:buSzPts val="2200"/>
              <a:buFont typeface="Arial"/>
              <a:buNone/>
              <a:defRPr sz="2200">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79" name="Google Shape;679;p75"/>
          <p:cNvSpPr txBox="1"/>
          <p:nvPr/>
        </p:nvSpPr>
        <p:spPr>
          <a:xfrm>
            <a:off x="3404423" y="6139385"/>
            <a:ext cx="4491705" cy="40011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GB" sz="2600" b="0" i="0" u="none" strike="noStrike" cap="none">
                <a:solidFill>
                  <a:srgbClr val="000000"/>
                </a:solidFill>
                <a:latin typeface="Open Sans"/>
                <a:ea typeface="Open Sans"/>
                <a:cs typeface="Open Sans"/>
                <a:sym typeface="Open Sans"/>
              </a:rPr>
              <a:t>STEP 1</a:t>
            </a:r>
            <a:endParaRPr sz="2600" b="0" i="0" u="none" strike="noStrike" cap="none">
              <a:solidFill>
                <a:srgbClr val="000000"/>
              </a:solidFill>
              <a:latin typeface="Open Sans"/>
              <a:ea typeface="Open Sans"/>
              <a:cs typeface="Open Sans"/>
              <a:sym typeface="Open Sans"/>
            </a:endParaRPr>
          </a:p>
        </p:txBody>
      </p:sp>
      <p:cxnSp>
        <p:nvCxnSpPr>
          <p:cNvPr id="680" name="Google Shape;680;p75"/>
          <p:cNvCxnSpPr/>
          <p:nvPr/>
        </p:nvCxnSpPr>
        <p:spPr>
          <a:xfrm>
            <a:off x="6895119" y="7025503"/>
            <a:ext cx="0" cy="6690497"/>
          </a:xfrm>
          <a:prstGeom prst="straightConnector1">
            <a:avLst/>
          </a:prstGeom>
          <a:noFill/>
          <a:ln w="38100" cap="flat" cmpd="sng">
            <a:solidFill>
              <a:srgbClr val="EC008C"/>
            </a:solidFill>
            <a:prstDash val="solid"/>
            <a:miter lim="800000"/>
            <a:headEnd type="none" w="sm" len="sm"/>
            <a:tailEnd type="none" w="sm" len="sm"/>
          </a:ln>
        </p:spPr>
      </p:cxnSp>
      <p:cxnSp>
        <p:nvCxnSpPr>
          <p:cNvPr id="681" name="Google Shape;681;p75"/>
          <p:cNvCxnSpPr/>
          <p:nvPr/>
        </p:nvCxnSpPr>
        <p:spPr>
          <a:xfrm>
            <a:off x="9261695" y="6364586"/>
            <a:ext cx="932507" cy="0"/>
          </a:xfrm>
          <a:prstGeom prst="straightConnector1">
            <a:avLst/>
          </a:prstGeom>
          <a:noFill/>
          <a:ln w="57150" cap="flat" cmpd="sng">
            <a:solidFill>
              <a:srgbClr val="000000"/>
            </a:solidFill>
            <a:prstDash val="solid"/>
            <a:miter lim="800000"/>
            <a:headEnd type="none" w="sm" len="sm"/>
            <a:tailEnd type="none" w="sm" len="sm"/>
          </a:ln>
        </p:spPr>
      </p:cxnSp>
      <p:grpSp>
        <p:nvGrpSpPr>
          <p:cNvPr id="682" name="Google Shape;682;p75"/>
          <p:cNvGrpSpPr/>
          <p:nvPr/>
        </p:nvGrpSpPr>
        <p:grpSpPr>
          <a:xfrm>
            <a:off x="10918480" y="6139385"/>
            <a:ext cx="3369438" cy="3369438"/>
            <a:chOff x="10918480" y="6139385"/>
            <a:chExt cx="3369438" cy="3369438"/>
          </a:xfrm>
        </p:grpSpPr>
        <p:sp>
          <p:nvSpPr>
            <p:cNvPr id="683" name="Google Shape;683;p75"/>
            <p:cNvSpPr/>
            <p:nvPr/>
          </p:nvSpPr>
          <p:spPr>
            <a:xfrm>
              <a:off x="10918480" y="6139385"/>
              <a:ext cx="3369438" cy="3369438"/>
            </a:xfrm>
            <a:prstGeom prst="rect">
              <a:avLst/>
            </a:prstGeom>
            <a:solidFill>
              <a:srgbClr val="000000"/>
            </a:solidFill>
            <a:ln w="12700" cap="flat"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FFFFFF"/>
                </a:solidFill>
                <a:latin typeface="Calibri"/>
                <a:ea typeface="Calibri"/>
                <a:cs typeface="Calibri"/>
                <a:sym typeface="Calibri"/>
              </a:endParaRPr>
            </a:p>
          </p:txBody>
        </p:sp>
        <p:sp>
          <p:nvSpPr>
            <p:cNvPr id="684" name="Google Shape;684;p75"/>
            <p:cNvSpPr/>
            <p:nvPr/>
          </p:nvSpPr>
          <p:spPr>
            <a:xfrm>
              <a:off x="11725788" y="7025503"/>
              <a:ext cx="1754822" cy="1435762"/>
            </a:xfrm>
            <a:custGeom>
              <a:avLst/>
              <a:gdLst/>
              <a:ahLst/>
              <a:cxnLst/>
              <a:rect l="l" t="t" r="r" b="b"/>
              <a:pathLst>
                <a:path w="353" h="289" extrusionOk="0">
                  <a:moveTo>
                    <a:pt x="80" y="161"/>
                  </a:moveTo>
                  <a:cubicBezTo>
                    <a:pt x="54" y="161"/>
                    <a:pt x="32" y="182"/>
                    <a:pt x="32" y="209"/>
                  </a:cubicBezTo>
                  <a:cubicBezTo>
                    <a:pt x="32" y="213"/>
                    <a:pt x="36" y="217"/>
                    <a:pt x="40" y="217"/>
                  </a:cubicBezTo>
                  <a:cubicBezTo>
                    <a:pt x="45" y="217"/>
                    <a:pt x="48" y="213"/>
                    <a:pt x="48" y="209"/>
                  </a:cubicBezTo>
                  <a:cubicBezTo>
                    <a:pt x="48" y="191"/>
                    <a:pt x="63" y="177"/>
                    <a:pt x="80" y="177"/>
                  </a:cubicBezTo>
                  <a:cubicBezTo>
                    <a:pt x="85" y="177"/>
                    <a:pt x="89" y="173"/>
                    <a:pt x="89" y="169"/>
                  </a:cubicBezTo>
                  <a:cubicBezTo>
                    <a:pt x="89" y="164"/>
                    <a:pt x="85" y="161"/>
                    <a:pt x="80" y="161"/>
                  </a:cubicBezTo>
                  <a:moveTo>
                    <a:pt x="273" y="161"/>
                  </a:moveTo>
                  <a:cubicBezTo>
                    <a:pt x="247" y="161"/>
                    <a:pt x="225" y="182"/>
                    <a:pt x="225" y="209"/>
                  </a:cubicBezTo>
                  <a:cubicBezTo>
                    <a:pt x="225" y="213"/>
                    <a:pt x="229" y="217"/>
                    <a:pt x="233" y="217"/>
                  </a:cubicBezTo>
                  <a:cubicBezTo>
                    <a:pt x="237" y="217"/>
                    <a:pt x="241" y="213"/>
                    <a:pt x="241" y="209"/>
                  </a:cubicBezTo>
                  <a:cubicBezTo>
                    <a:pt x="241" y="191"/>
                    <a:pt x="255" y="177"/>
                    <a:pt x="273" y="177"/>
                  </a:cubicBezTo>
                  <a:cubicBezTo>
                    <a:pt x="278" y="177"/>
                    <a:pt x="281" y="173"/>
                    <a:pt x="281" y="169"/>
                  </a:cubicBezTo>
                  <a:cubicBezTo>
                    <a:pt x="281" y="164"/>
                    <a:pt x="278" y="161"/>
                    <a:pt x="273" y="161"/>
                  </a:cubicBezTo>
                  <a:moveTo>
                    <a:pt x="345" y="174"/>
                  </a:moveTo>
                  <a:cubicBezTo>
                    <a:pt x="286" y="32"/>
                    <a:pt x="286" y="32"/>
                    <a:pt x="286" y="32"/>
                  </a:cubicBezTo>
                  <a:cubicBezTo>
                    <a:pt x="286" y="32"/>
                    <a:pt x="286" y="32"/>
                    <a:pt x="286" y="32"/>
                  </a:cubicBezTo>
                  <a:cubicBezTo>
                    <a:pt x="280" y="14"/>
                    <a:pt x="262" y="0"/>
                    <a:pt x="241" y="0"/>
                  </a:cubicBezTo>
                  <a:cubicBezTo>
                    <a:pt x="214" y="0"/>
                    <a:pt x="193" y="22"/>
                    <a:pt x="193" y="48"/>
                  </a:cubicBezTo>
                  <a:cubicBezTo>
                    <a:pt x="161" y="48"/>
                    <a:pt x="161" y="48"/>
                    <a:pt x="161" y="48"/>
                  </a:cubicBezTo>
                  <a:cubicBezTo>
                    <a:pt x="161" y="22"/>
                    <a:pt x="139" y="0"/>
                    <a:pt x="113" y="0"/>
                  </a:cubicBezTo>
                  <a:cubicBezTo>
                    <a:pt x="92" y="0"/>
                    <a:pt x="74" y="14"/>
                    <a:pt x="67" y="32"/>
                  </a:cubicBezTo>
                  <a:cubicBezTo>
                    <a:pt x="67" y="32"/>
                    <a:pt x="67" y="32"/>
                    <a:pt x="67" y="32"/>
                  </a:cubicBezTo>
                  <a:cubicBezTo>
                    <a:pt x="8" y="174"/>
                    <a:pt x="8" y="174"/>
                    <a:pt x="8" y="174"/>
                  </a:cubicBezTo>
                  <a:cubicBezTo>
                    <a:pt x="3" y="184"/>
                    <a:pt x="0" y="196"/>
                    <a:pt x="0" y="209"/>
                  </a:cubicBezTo>
                  <a:cubicBezTo>
                    <a:pt x="0" y="253"/>
                    <a:pt x="36" y="289"/>
                    <a:pt x="80" y="289"/>
                  </a:cubicBezTo>
                  <a:cubicBezTo>
                    <a:pt x="119" y="289"/>
                    <a:pt x="152" y="262"/>
                    <a:pt x="159" y="225"/>
                  </a:cubicBezTo>
                  <a:cubicBezTo>
                    <a:pt x="195" y="225"/>
                    <a:pt x="195" y="225"/>
                    <a:pt x="195" y="225"/>
                  </a:cubicBezTo>
                  <a:cubicBezTo>
                    <a:pt x="202" y="262"/>
                    <a:pt x="234" y="289"/>
                    <a:pt x="273" y="289"/>
                  </a:cubicBezTo>
                  <a:cubicBezTo>
                    <a:pt x="318" y="289"/>
                    <a:pt x="353" y="253"/>
                    <a:pt x="353" y="209"/>
                  </a:cubicBezTo>
                  <a:cubicBezTo>
                    <a:pt x="353" y="196"/>
                    <a:pt x="350" y="184"/>
                    <a:pt x="345" y="174"/>
                  </a:cubicBezTo>
                  <a:moveTo>
                    <a:pt x="80" y="273"/>
                  </a:moveTo>
                  <a:cubicBezTo>
                    <a:pt x="45" y="273"/>
                    <a:pt x="16" y="244"/>
                    <a:pt x="16" y="209"/>
                  </a:cubicBezTo>
                  <a:cubicBezTo>
                    <a:pt x="16" y="173"/>
                    <a:pt x="45" y="145"/>
                    <a:pt x="80" y="145"/>
                  </a:cubicBezTo>
                  <a:cubicBezTo>
                    <a:pt x="116" y="145"/>
                    <a:pt x="145" y="173"/>
                    <a:pt x="145" y="209"/>
                  </a:cubicBezTo>
                  <a:cubicBezTo>
                    <a:pt x="145" y="244"/>
                    <a:pt x="116" y="273"/>
                    <a:pt x="80" y="273"/>
                  </a:cubicBezTo>
                  <a:moveTo>
                    <a:pt x="145" y="161"/>
                  </a:moveTo>
                  <a:cubicBezTo>
                    <a:pt x="130" y="141"/>
                    <a:pt x="107" y="129"/>
                    <a:pt x="80" y="129"/>
                  </a:cubicBezTo>
                  <a:cubicBezTo>
                    <a:pt x="66" y="129"/>
                    <a:pt x="52" y="133"/>
                    <a:pt x="40" y="140"/>
                  </a:cubicBezTo>
                  <a:cubicBezTo>
                    <a:pt x="83" y="35"/>
                    <a:pt x="83" y="35"/>
                    <a:pt x="83" y="35"/>
                  </a:cubicBezTo>
                  <a:cubicBezTo>
                    <a:pt x="83" y="35"/>
                    <a:pt x="83" y="35"/>
                    <a:pt x="83" y="35"/>
                  </a:cubicBezTo>
                  <a:cubicBezTo>
                    <a:pt x="88" y="24"/>
                    <a:pt x="100" y="16"/>
                    <a:pt x="113" y="16"/>
                  </a:cubicBezTo>
                  <a:cubicBezTo>
                    <a:pt x="129" y="16"/>
                    <a:pt x="143" y="29"/>
                    <a:pt x="144" y="45"/>
                  </a:cubicBezTo>
                  <a:cubicBezTo>
                    <a:pt x="145" y="46"/>
                    <a:pt x="145" y="46"/>
                    <a:pt x="145" y="46"/>
                  </a:cubicBezTo>
                  <a:lnTo>
                    <a:pt x="145" y="161"/>
                  </a:lnTo>
                  <a:close/>
                  <a:moveTo>
                    <a:pt x="193" y="209"/>
                  </a:moveTo>
                  <a:cubicBezTo>
                    <a:pt x="161" y="209"/>
                    <a:pt x="161" y="209"/>
                    <a:pt x="161" y="209"/>
                  </a:cubicBezTo>
                  <a:cubicBezTo>
                    <a:pt x="161" y="193"/>
                    <a:pt x="161" y="193"/>
                    <a:pt x="161" y="193"/>
                  </a:cubicBezTo>
                  <a:cubicBezTo>
                    <a:pt x="193" y="193"/>
                    <a:pt x="193" y="193"/>
                    <a:pt x="193" y="193"/>
                  </a:cubicBezTo>
                  <a:lnTo>
                    <a:pt x="193" y="209"/>
                  </a:lnTo>
                  <a:close/>
                  <a:moveTo>
                    <a:pt x="193" y="177"/>
                  </a:moveTo>
                  <a:cubicBezTo>
                    <a:pt x="161" y="177"/>
                    <a:pt x="161" y="177"/>
                    <a:pt x="161" y="177"/>
                  </a:cubicBezTo>
                  <a:cubicBezTo>
                    <a:pt x="161" y="64"/>
                    <a:pt x="161" y="64"/>
                    <a:pt x="161" y="64"/>
                  </a:cubicBezTo>
                  <a:cubicBezTo>
                    <a:pt x="193" y="64"/>
                    <a:pt x="193" y="64"/>
                    <a:pt x="193" y="64"/>
                  </a:cubicBezTo>
                  <a:lnTo>
                    <a:pt x="193" y="177"/>
                  </a:lnTo>
                  <a:close/>
                  <a:moveTo>
                    <a:pt x="209" y="46"/>
                  </a:moveTo>
                  <a:cubicBezTo>
                    <a:pt x="209" y="45"/>
                    <a:pt x="209" y="45"/>
                    <a:pt x="209" y="45"/>
                  </a:cubicBezTo>
                  <a:cubicBezTo>
                    <a:pt x="211" y="29"/>
                    <a:pt x="224" y="16"/>
                    <a:pt x="241" y="16"/>
                  </a:cubicBezTo>
                  <a:cubicBezTo>
                    <a:pt x="254" y="16"/>
                    <a:pt x="265" y="24"/>
                    <a:pt x="270" y="35"/>
                  </a:cubicBezTo>
                  <a:cubicBezTo>
                    <a:pt x="270" y="35"/>
                    <a:pt x="270" y="35"/>
                    <a:pt x="270" y="35"/>
                  </a:cubicBezTo>
                  <a:cubicBezTo>
                    <a:pt x="314" y="140"/>
                    <a:pt x="314" y="140"/>
                    <a:pt x="314" y="140"/>
                  </a:cubicBezTo>
                  <a:cubicBezTo>
                    <a:pt x="302" y="133"/>
                    <a:pt x="288" y="129"/>
                    <a:pt x="273" y="129"/>
                  </a:cubicBezTo>
                  <a:cubicBezTo>
                    <a:pt x="247" y="129"/>
                    <a:pt x="224" y="141"/>
                    <a:pt x="209" y="161"/>
                  </a:cubicBezTo>
                  <a:lnTo>
                    <a:pt x="209" y="46"/>
                  </a:lnTo>
                  <a:close/>
                  <a:moveTo>
                    <a:pt x="273" y="273"/>
                  </a:moveTo>
                  <a:cubicBezTo>
                    <a:pt x="238" y="273"/>
                    <a:pt x="209" y="244"/>
                    <a:pt x="209" y="209"/>
                  </a:cubicBezTo>
                  <a:cubicBezTo>
                    <a:pt x="209" y="173"/>
                    <a:pt x="238" y="145"/>
                    <a:pt x="273" y="145"/>
                  </a:cubicBezTo>
                  <a:cubicBezTo>
                    <a:pt x="309" y="145"/>
                    <a:pt x="337" y="173"/>
                    <a:pt x="337" y="209"/>
                  </a:cubicBezTo>
                  <a:cubicBezTo>
                    <a:pt x="337" y="244"/>
                    <a:pt x="309" y="273"/>
                    <a:pt x="273" y="273"/>
                  </a:cubicBezTo>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Calibri"/>
                <a:ea typeface="Calibri"/>
                <a:cs typeface="Calibri"/>
                <a:sym typeface="Calibri"/>
              </a:endParaRPr>
            </a:p>
          </p:txBody>
        </p:sp>
      </p:grpSp>
      <p:sp>
        <p:nvSpPr>
          <p:cNvPr id="685" name="Google Shape;685;p75"/>
          <p:cNvSpPr txBox="1">
            <a:spLocks noGrp="1"/>
          </p:cNvSpPr>
          <p:nvPr>
            <p:ph type="title"/>
          </p:nvPr>
        </p:nvSpPr>
        <p:spPr>
          <a:xfrm>
            <a:off x="2746098" y="2559600"/>
            <a:ext cx="8850129" cy="1728905"/>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sz="10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_Project">
  <p:cSld name="2_Project">
    <p:spTree>
      <p:nvGrpSpPr>
        <p:cNvPr id="1" name="Shape 686"/>
        <p:cNvGrpSpPr/>
        <p:nvPr/>
      </p:nvGrpSpPr>
      <p:grpSpPr>
        <a:xfrm>
          <a:off x="0" y="0"/>
          <a:ext cx="0" cy="0"/>
          <a:chOff x="0" y="0"/>
          <a:chExt cx="0" cy="0"/>
        </a:xfrm>
      </p:grpSpPr>
      <p:sp>
        <p:nvSpPr>
          <p:cNvPr id="687" name="Google Shape;687;p76"/>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688" name="Google Shape;688;p76"/>
          <p:cNvSpPr txBox="1">
            <a:spLocks noGrp="1"/>
          </p:cNvSpPr>
          <p:nvPr>
            <p:ph type="body" idx="1"/>
          </p:nvPr>
        </p:nvSpPr>
        <p:spPr>
          <a:xfrm>
            <a:off x="15220384" y="4864086"/>
            <a:ext cx="2824171" cy="488793"/>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000"/>
              </a:spcBef>
              <a:spcAft>
                <a:spcPts val="0"/>
              </a:spcAft>
              <a:buClr>
                <a:srgbClr val="000000"/>
              </a:buClr>
              <a:buSzPts val="3200"/>
              <a:buFont typeface="Arial"/>
              <a:buNone/>
              <a:defRPr sz="3200" b="0" i="0" u="none" strike="noStrike" cap="none">
                <a:solidFill>
                  <a:srgbClr val="000000"/>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89" name="Google Shape;689;p76"/>
          <p:cNvSpPr txBox="1">
            <a:spLocks noGrp="1"/>
          </p:cNvSpPr>
          <p:nvPr>
            <p:ph type="body" idx="2"/>
          </p:nvPr>
        </p:nvSpPr>
        <p:spPr>
          <a:xfrm>
            <a:off x="15220384" y="5505919"/>
            <a:ext cx="6052470" cy="143344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dk1"/>
              </a:buClr>
              <a:buSzPts val="2200"/>
              <a:buFont typeface="Arial"/>
              <a:buNone/>
              <a:defRPr sz="2200">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690" name="Google Shape;690;p76"/>
          <p:cNvCxnSpPr/>
          <p:nvPr/>
        </p:nvCxnSpPr>
        <p:spPr>
          <a:xfrm>
            <a:off x="6895119" y="5566072"/>
            <a:ext cx="0" cy="8149928"/>
          </a:xfrm>
          <a:prstGeom prst="straightConnector1">
            <a:avLst/>
          </a:prstGeom>
          <a:noFill/>
          <a:ln w="38100" cap="flat" cmpd="sng">
            <a:solidFill>
              <a:srgbClr val="EC008C"/>
            </a:solidFill>
            <a:prstDash val="solid"/>
            <a:miter lim="800000"/>
            <a:headEnd type="none" w="sm" len="sm"/>
            <a:tailEnd type="none" w="sm" len="sm"/>
          </a:ln>
        </p:spPr>
      </p:cxnSp>
      <p:cxnSp>
        <p:nvCxnSpPr>
          <p:cNvPr id="691" name="Google Shape;691;p76"/>
          <p:cNvCxnSpPr/>
          <p:nvPr/>
        </p:nvCxnSpPr>
        <p:spPr>
          <a:xfrm>
            <a:off x="9261695" y="4934139"/>
            <a:ext cx="932507" cy="0"/>
          </a:xfrm>
          <a:prstGeom prst="straightConnector1">
            <a:avLst/>
          </a:prstGeom>
          <a:noFill/>
          <a:ln w="57150" cap="flat" cmpd="sng">
            <a:solidFill>
              <a:srgbClr val="000000"/>
            </a:solidFill>
            <a:prstDash val="solid"/>
            <a:miter lim="800000"/>
            <a:headEnd type="none" w="sm" len="sm"/>
            <a:tailEnd type="none" w="sm" len="sm"/>
          </a:ln>
        </p:spPr>
      </p:cxnSp>
      <p:cxnSp>
        <p:nvCxnSpPr>
          <p:cNvPr id="692" name="Google Shape;692;p76"/>
          <p:cNvCxnSpPr/>
          <p:nvPr/>
        </p:nvCxnSpPr>
        <p:spPr>
          <a:xfrm>
            <a:off x="6895119" y="0"/>
            <a:ext cx="0" cy="4065006"/>
          </a:xfrm>
          <a:prstGeom prst="straightConnector1">
            <a:avLst/>
          </a:prstGeom>
          <a:noFill/>
          <a:ln w="38100" cap="flat" cmpd="sng">
            <a:solidFill>
              <a:srgbClr val="EC008C"/>
            </a:solidFill>
            <a:prstDash val="solid"/>
            <a:miter lim="800000"/>
            <a:headEnd type="none" w="sm" len="sm"/>
            <a:tailEnd type="none" w="sm" len="sm"/>
          </a:ln>
        </p:spPr>
      </p:cxnSp>
      <p:grpSp>
        <p:nvGrpSpPr>
          <p:cNvPr id="693" name="Google Shape;693;p76"/>
          <p:cNvGrpSpPr/>
          <p:nvPr/>
        </p:nvGrpSpPr>
        <p:grpSpPr>
          <a:xfrm>
            <a:off x="10918480" y="4708938"/>
            <a:ext cx="3369438" cy="3369438"/>
            <a:chOff x="10918480" y="4708938"/>
            <a:chExt cx="3369438" cy="3369438"/>
          </a:xfrm>
        </p:grpSpPr>
        <p:sp>
          <p:nvSpPr>
            <p:cNvPr id="694" name="Google Shape;694;p76"/>
            <p:cNvSpPr/>
            <p:nvPr/>
          </p:nvSpPr>
          <p:spPr>
            <a:xfrm>
              <a:off x="10918480" y="4708938"/>
              <a:ext cx="3369438" cy="3369438"/>
            </a:xfrm>
            <a:prstGeom prst="rect">
              <a:avLst/>
            </a:prstGeom>
            <a:solidFill>
              <a:srgbClr val="000000"/>
            </a:solidFill>
            <a:ln w="12700" cap="flat"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FFFFFF"/>
                </a:solidFill>
                <a:latin typeface="Calibri"/>
                <a:ea typeface="Calibri"/>
                <a:cs typeface="Calibri"/>
                <a:sym typeface="Calibri"/>
              </a:endParaRPr>
            </a:p>
          </p:txBody>
        </p:sp>
        <p:grpSp>
          <p:nvGrpSpPr>
            <p:cNvPr id="695" name="Google Shape;695;p76"/>
            <p:cNvGrpSpPr/>
            <p:nvPr/>
          </p:nvGrpSpPr>
          <p:grpSpPr>
            <a:xfrm>
              <a:off x="11919490" y="5555562"/>
              <a:ext cx="1424128" cy="1418872"/>
              <a:chOff x="1403350" y="1023938"/>
              <a:chExt cx="430213" cy="428625"/>
            </a:xfrm>
          </p:grpSpPr>
          <p:sp>
            <p:nvSpPr>
              <p:cNvPr id="696" name="Google Shape;696;p76"/>
              <p:cNvSpPr/>
              <p:nvPr/>
            </p:nvSpPr>
            <p:spPr>
              <a:xfrm>
                <a:off x="1631950" y="1252538"/>
                <a:ext cx="201613" cy="200025"/>
              </a:xfrm>
              <a:custGeom>
                <a:avLst/>
                <a:gdLst/>
                <a:ahLst/>
                <a:cxnLst/>
                <a:rect l="l" t="t" r="r" b="b"/>
                <a:pathLst>
                  <a:path w="202" h="199" extrusionOk="0">
                    <a:moveTo>
                      <a:pt x="105" y="4"/>
                    </a:moveTo>
                    <a:cubicBezTo>
                      <a:pt x="101" y="0"/>
                      <a:pt x="96" y="0"/>
                      <a:pt x="92" y="4"/>
                    </a:cubicBezTo>
                    <a:cubicBezTo>
                      <a:pt x="88" y="7"/>
                      <a:pt x="88" y="13"/>
                      <a:pt x="92" y="17"/>
                    </a:cubicBezTo>
                    <a:cubicBezTo>
                      <a:pt x="180" y="105"/>
                      <a:pt x="180" y="105"/>
                      <a:pt x="180" y="105"/>
                    </a:cubicBezTo>
                    <a:cubicBezTo>
                      <a:pt x="181" y="106"/>
                      <a:pt x="181" y="110"/>
                      <a:pt x="179" y="112"/>
                    </a:cubicBezTo>
                    <a:cubicBezTo>
                      <a:pt x="113" y="178"/>
                      <a:pt x="113" y="178"/>
                      <a:pt x="113" y="178"/>
                    </a:cubicBezTo>
                    <a:cubicBezTo>
                      <a:pt x="112" y="179"/>
                      <a:pt x="109" y="181"/>
                      <a:pt x="106" y="181"/>
                    </a:cubicBezTo>
                    <a:cubicBezTo>
                      <a:pt x="106" y="181"/>
                      <a:pt x="106" y="181"/>
                      <a:pt x="106" y="181"/>
                    </a:cubicBezTo>
                    <a:cubicBezTo>
                      <a:pt x="104" y="181"/>
                      <a:pt x="102" y="180"/>
                      <a:pt x="100" y="178"/>
                    </a:cubicBezTo>
                    <a:cubicBezTo>
                      <a:pt x="100" y="178"/>
                      <a:pt x="95" y="173"/>
                      <a:pt x="87" y="165"/>
                    </a:cubicBezTo>
                    <a:cubicBezTo>
                      <a:pt x="133" y="119"/>
                      <a:pt x="133" y="119"/>
                      <a:pt x="133" y="119"/>
                    </a:cubicBezTo>
                    <a:cubicBezTo>
                      <a:pt x="137" y="115"/>
                      <a:pt x="137" y="109"/>
                      <a:pt x="133" y="106"/>
                    </a:cubicBezTo>
                    <a:cubicBezTo>
                      <a:pt x="129" y="102"/>
                      <a:pt x="123" y="102"/>
                      <a:pt x="120" y="106"/>
                    </a:cubicBezTo>
                    <a:cubicBezTo>
                      <a:pt x="74" y="151"/>
                      <a:pt x="74" y="151"/>
                      <a:pt x="74" y="151"/>
                    </a:cubicBezTo>
                    <a:cubicBezTo>
                      <a:pt x="67" y="143"/>
                      <a:pt x="58" y="135"/>
                      <a:pt x="49" y="125"/>
                    </a:cubicBezTo>
                    <a:cubicBezTo>
                      <a:pt x="68" y="106"/>
                      <a:pt x="68" y="106"/>
                      <a:pt x="68" y="106"/>
                    </a:cubicBezTo>
                    <a:cubicBezTo>
                      <a:pt x="71" y="102"/>
                      <a:pt x="71" y="96"/>
                      <a:pt x="68" y="92"/>
                    </a:cubicBezTo>
                    <a:cubicBezTo>
                      <a:pt x="64" y="89"/>
                      <a:pt x="58" y="89"/>
                      <a:pt x="54" y="92"/>
                    </a:cubicBezTo>
                    <a:cubicBezTo>
                      <a:pt x="35" y="111"/>
                      <a:pt x="35" y="111"/>
                      <a:pt x="35" y="111"/>
                    </a:cubicBezTo>
                    <a:cubicBezTo>
                      <a:pt x="30" y="105"/>
                      <a:pt x="24" y="99"/>
                      <a:pt x="17" y="93"/>
                    </a:cubicBezTo>
                    <a:cubicBezTo>
                      <a:pt x="14" y="89"/>
                      <a:pt x="8" y="89"/>
                      <a:pt x="4" y="93"/>
                    </a:cubicBezTo>
                    <a:cubicBezTo>
                      <a:pt x="0" y="97"/>
                      <a:pt x="0" y="103"/>
                      <a:pt x="4" y="106"/>
                    </a:cubicBezTo>
                    <a:cubicBezTo>
                      <a:pt x="53" y="155"/>
                      <a:pt x="86" y="191"/>
                      <a:pt x="87" y="191"/>
                    </a:cubicBezTo>
                    <a:cubicBezTo>
                      <a:pt x="87" y="191"/>
                      <a:pt x="87" y="192"/>
                      <a:pt x="87" y="192"/>
                    </a:cubicBezTo>
                    <a:cubicBezTo>
                      <a:pt x="92" y="197"/>
                      <a:pt x="99" y="199"/>
                      <a:pt x="106" y="199"/>
                    </a:cubicBezTo>
                    <a:cubicBezTo>
                      <a:pt x="106" y="199"/>
                      <a:pt x="106" y="199"/>
                      <a:pt x="106" y="199"/>
                    </a:cubicBezTo>
                    <a:cubicBezTo>
                      <a:pt x="114" y="199"/>
                      <a:pt x="122" y="196"/>
                      <a:pt x="127" y="192"/>
                    </a:cubicBezTo>
                    <a:cubicBezTo>
                      <a:pt x="192" y="125"/>
                      <a:pt x="192" y="125"/>
                      <a:pt x="192" y="125"/>
                    </a:cubicBezTo>
                    <a:cubicBezTo>
                      <a:pt x="201" y="116"/>
                      <a:pt x="202" y="100"/>
                      <a:pt x="193" y="91"/>
                    </a:cubicBezTo>
                    <a:lnTo>
                      <a:pt x="105" y="4"/>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Calibri"/>
                  <a:ea typeface="Calibri"/>
                  <a:cs typeface="Calibri"/>
                  <a:sym typeface="Calibri"/>
                </a:endParaRPr>
              </a:p>
            </p:txBody>
          </p:sp>
          <p:sp>
            <p:nvSpPr>
              <p:cNvPr id="697" name="Google Shape;697;p76"/>
              <p:cNvSpPr/>
              <p:nvPr/>
            </p:nvSpPr>
            <p:spPr>
              <a:xfrm>
                <a:off x="1403350" y="1023938"/>
                <a:ext cx="206375" cy="204788"/>
              </a:xfrm>
              <a:custGeom>
                <a:avLst/>
                <a:gdLst/>
                <a:ahLst/>
                <a:cxnLst/>
                <a:rect l="l" t="t" r="r" b="b"/>
                <a:pathLst>
                  <a:path w="205" h="205" extrusionOk="0">
                    <a:moveTo>
                      <a:pt x="98" y="203"/>
                    </a:moveTo>
                    <a:cubicBezTo>
                      <a:pt x="100" y="205"/>
                      <a:pt x="103" y="205"/>
                      <a:pt x="105" y="205"/>
                    </a:cubicBezTo>
                    <a:cubicBezTo>
                      <a:pt x="108" y="205"/>
                      <a:pt x="110" y="205"/>
                      <a:pt x="112" y="203"/>
                    </a:cubicBezTo>
                    <a:cubicBezTo>
                      <a:pt x="115" y="199"/>
                      <a:pt x="115" y="193"/>
                      <a:pt x="112" y="189"/>
                    </a:cubicBezTo>
                    <a:cubicBezTo>
                      <a:pt x="105" y="183"/>
                      <a:pt x="98" y="176"/>
                      <a:pt x="92" y="170"/>
                    </a:cubicBezTo>
                    <a:cubicBezTo>
                      <a:pt x="111" y="151"/>
                      <a:pt x="111" y="151"/>
                      <a:pt x="111" y="151"/>
                    </a:cubicBezTo>
                    <a:cubicBezTo>
                      <a:pt x="115" y="148"/>
                      <a:pt x="115" y="142"/>
                      <a:pt x="111" y="138"/>
                    </a:cubicBezTo>
                    <a:cubicBezTo>
                      <a:pt x="107" y="134"/>
                      <a:pt x="102" y="134"/>
                      <a:pt x="98" y="138"/>
                    </a:cubicBezTo>
                    <a:cubicBezTo>
                      <a:pt x="79" y="157"/>
                      <a:pt x="79" y="157"/>
                      <a:pt x="79" y="157"/>
                    </a:cubicBezTo>
                    <a:cubicBezTo>
                      <a:pt x="69" y="147"/>
                      <a:pt x="60" y="138"/>
                      <a:pt x="53" y="131"/>
                    </a:cubicBezTo>
                    <a:cubicBezTo>
                      <a:pt x="98" y="86"/>
                      <a:pt x="98" y="86"/>
                      <a:pt x="98" y="86"/>
                    </a:cubicBezTo>
                    <a:cubicBezTo>
                      <a:pt x="102" y="82"/>
                      <a:pt x="102" y="76"/>
                      <a:pt x="98" y="72"/>
                    </a:cubicBezTo>
                    <a:cubicBezTo>
                      <a:pt x="94" y="69"/>
                      <a:pt x="88" y="69"/>
                      <a:pt x="85" y="72"/>
                    </a:cubicBezTo>
                    <a:cubicBezTo>
                      <a:pt x="39" y="118"/>
                      <a:pt x="39" y="118"/>
                      <a:pt x="39" y="118"/>
                    </a:cubicBezTo>
                    <a:cubicBezTo>
                      <a:pt x="31" y="110"/>
                      <a:pt x="26" y="105"/>
                      <a:pt x="26" y="105"/>
                    </a:cubicBezTo>
                    <a:cubicBezTo>
                      <a:pt x="26" y="105"/>
                      <a:pt x="20" y="98"/>
                      <a:pt x="26" y="92"/>
                    </a:cubicBezTo>
                    <a:cubicBezTo>
                      <a:pt x="91" y="27"/>
                      <a:pt x="91" y="27"/>
                      <a:pt x="91" y="27"/>
                    </a:cubicBezTo>
                    <a:cubicBezTo>
                      <a:pt x="96" y="23"/>
                      <a:pt x="100" y="22"/>
                      <a:pt x="104" y="27"/>
                    </a:cubicBezTo>
                    <a:cubicBezTo>
                      <a:pt x="107" y="30"/>
                      <a:pt x="140" y="67"/>
                      <a:pt x="188" y="115"/>
                    </a:cubicBezTo>
                    <a:cubicBezTo>
                      <a:pt x="192" y="119"/>
                      <a:pt x="198" y="119"/>
                      <a:pt x="201" y="115"/>
                    </a:cubicBezTo>
                    <a:cubicBezTo>
                      <a:pt x="205" y="111"/>
                      <a:pt x="205" y="105"/>
                      <a:pt x="201" y="102"/>
                    </a:cubicBezTo>
                    <a:cubicBezTo>
                      <a:pt x="151" y="52"/>
                      <a:pt x="118" y="14"/>
                      <a:pt x="118" y="14"/>
                    </a:cubicBezTo>
                    <a:cubicBezTo>
                      <a:pt x="118" y="14"/>
                      <a:pt x="118" y="14"/>
                      <a:pt x="118" y="14"/>
                    </a:cubicBezTo>
                    <a:cubicBezTo>
                      <a:pt x="104" y="0"/>
                      <a:pt x="88" y="4"/>
                      <a:pt x="78" y="14"/>
                    </a:cubicBezTo>
                    <a:cubicBezTo>
                      <a:pt x="13" y="79"/>
                      <a:pt x="13" y="79"/>
                      <a:pt x="13" y="79"/>
                    </a:cubicBezTo>
                    <a:cubicBezTo>
                      <a:pt x="0" y="91"/>
                      <a:pt x="3" y="109"/>
                      <a:pt x="13" y="119"/>
                    </a:cubicBezTo>
                    <a:cubicBezTo>
                      <a:pt x="13" y="119"/>
                      <a:pt x="49" y="153"/>
                      <a:pt x="98" y="20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Calibri"/>
                  <a:ea typeface="Calibri"/>
                  <a:cs typeface="Calibri"/>
                  <a:sym typeface="Calibri"/>
                </a:endParaRPr>
              </a:p>
            </p:txBody>
          </p:sp>
          <p:sp>
            <p:nvSpPr>
              <p:cNvPr id="698" name="Google Shape;698;p76"/>
              <p:cNvSpPr/>
              <p:nvPr/>
            </p:nvSpPr>
            <p:spPr>
              <a:xfrm>
                <a:off x="1406525" y="1027113"/>
                <a:ext cx="427038" cy="425450"/>
              </a:xfrm>
              <a:custGeom>
                <a:avLst/>
                <a:gdLst/>
                <a:ahLst/>
                <a:cxnLst/>
                <a:rect l="l" t="t" r="r" b="b"/>
                <a:pathLst>
                  <a:path w="427" h="425" extrusionOk="0">
                    <a:moveTo>
                      <a:pt x="373" y="156"/>
                    </a:moveTo>
                    <a:cubicBezTo>
                      <a:pt x="420" y="109"/>
                      <a:pt x="420" y="109"/>
                      <a:pt x="420" y="109"/>
                    </a:cubicBezTo>
                    <a:cubicBezTo>
                      <a:pt x="424" y="104"/>
                      <a:pt x="427" y="98"/>
                      <a:pt x="427" y="92"/>
                    </a:cubicBezTo>
                    <a:cubicBezTo>
                      <a:pt x="427" y="86"/>
                      <a:pt x="424" y="80"/>
                      <a:pt x="420" y="76"/>
                    </a:cubicBezTo>
                    <a:cubicBezTo>
                      <a:pt x="351" y="7"/>
                      <a:pt x="351" y="7"/>
                      <a:pt x="351" y="7"/>
                    </a:cubicBezTo>
                    <a:cubicBezTo>
                      <a:pt x="347" y="3"/>
                      <a:pt x="341" y="0"/>
                      <a:pt x="335" y="0"/>
                    </a:cubicBezTo>
                    <a:cubicBezTo>
                      <a:pt x="329" y="0"/>
                      <a:pt x="323" y="3"/>
                      <a:pt x="319" y="7"/>
                    </a:cubicBezTo>
                    <a:cubicBezTo>
                      <a:pt x="270" y="56"/>
                      <a:pt x="270" y="56"/>
                      <a:pt x="270" y="56"/>
                    </a:cubicBezTo>
                    <a:cubicBezTo>
                      <a:pt x="269" y="57"/>
                      <a:pt x="269" y="57"/>
                      <a:pt x="268" y="58"/>
                    </a:cubicBezTo>
                    <a:cubicBezTo>
                      <a:pt x="45" y="282"/>
                      <a:pt x="45" y="282"/>
                      <a:pt x="45" y="282"/>
                    </a:cubicBezTo>
                    <a:cubicBezTo>
                      <a:pt x="43" y="283"/>
                      <a:pt x="43" y="284"/>
                      <a:pt x="42" y="285"/>
                    </a:cubicBezTo>
                    <a:cubicBezTo>
                      <a:pt x="1" y="413"/>
                      <a:pt x="1" y="413"/>
                      <a:pt x="1" y="413"/>
                    </a:cubicBezTo>
                    <a:cubicBezTo>
                      <a:pt x="0" y="416"/>
                      <a:pt x="1" y="420"/>
                      <a:pt x="3" y="422"/>
                    </a:cubicBezTo>
                    <a:cubicBezTo>
                      <a:pt x="5" y="424"/>
                      <a:pt x="7" y="425"/>
                      <a:pt x="10" y="425"/>
                    </a:cubicBezTo>
                    <a:cubicBezTo>
                      <a:pt x="11" y="425"/>
                      <a:pt x="12" y="425"/>
                      <a:pt x="12" y="424"/>
                    </a:cubicBezTo>
                    <a:cubicBezTo>
                      <a:pt x="143" y="385"/>
                      <a:pt x="143" y="385"/>
                      <a:pt x="143" y="385"/>
                    </a:cubicBezTo>
                    <a:cubicBezTo>
                      <a:pt x="145" y="385"/>
                      <a:pt x="146" y="384"/>
                      <a:pt x="147" y="383"/>
                    </a:cubicBezTo>
                    <a:cubicBezTo>
                      <a:pt x="371" y="158"/>
                      <a:pt x="371" y="158"/>
                      <a:pt x="371" y="158"/>
                    </a:cubicBezTo>
                    <a:cubicBezTo>
                      <a:pt x="372" y="157"/>
                      <a:pt x="372" y="157"/>
                      <a:pt x="373" y="156"/>
                    </a:cubicBezTo>
                    <a:close/>
                    <a:moveTo>
                      <a:pt x="332" y="20"/>
                    </a:moveTo>
                    <a:cubicBezTo>
                      <a:pt x="333" y="19"/>
                      <a:pt x="334" y="19"/>
                      <a:pt x="335" y="19"/>
                    </a:cubicBezTo>
                    <a:cubicBezTo>
                      <a:pt x="336" y="19"/>
                      <a:pt x="337" y="19"/>
                      <a:pt x="338" y="20"/>
                    </a:cubicBezTo>
                    <a:cubicBezTo>
                      <a:pt x="407" y="89"/>
                      <a:pt x="407" y="89"/>
                      <a:pt x="407" y="89"/>
                    </a:cubicBezTo>
                    <a:cubicBezTo>
                      <a:pt x="408" y="90"/>
                      <a:pt x="408" y="92"/>
                      <a:pt x="408" y="92"/>
                    </a:cubicBezTo>
                    <a:cubicBezTo>
                      <a:pt x="408" y="93"/>
                      <a:pt x="408" y="94"/>
                      <a:pt x="407" y="95"/>
                    </a:cubicBezTo>
                    <a:cubicBezTo>
                      <a:pt x="365" y="138"/>
                      <a:pt x="365" y="138"/>
                      <a:pt x="365" y="138"/>
                    </a:cubicBezTo>
                    <a:cubicBezTo>
                      <a:pt x="290" y="63"/>
                      <a:pt x="290" y="63"/>
                      <a:pt x="290" y="63"/>
                    </a:cubicBezTo>
                    <a:lnTo>
                      <a:pt x="332" y="20"/>
                    </a:lnTo>
                    <a:close/>
                    <a:moveTo>
                      <a:pt x="124" y="328"/>
                    </a:moveTo>
                    <a:cubicBezTo>
                      <a:pt x="98" y="328"/>
                      <a:pt x="98" y="328"/>
                      <a:pt x="98" y="328"/>
                    </a:cubicBezTo>
                    <a:cubicBezTo>
                      <a:pt x="98" y="301"/>
                      <a:pt x="98" y="301"/>
                      <a:pt x="98" y="301"/>
                    </a:cubicBezTo>
                    <a:cubicBezTo>
                      <a:pt x="299" y="99"/>
                      <a:pt x="299" y="99"/>
                      <a:pt x="299" y="99"/>
                    </a:cubicBezTo>
                    <a:cubicBezTo>
                      <a:pt x="327" y="127"/>
                      <a:pt x="327" y="127"/>
                      <a:pt x="327" y="127"/>
                    </a:cubicBezTo>
                    <a:lnTo>
                      <a:pt x="124" y="328"/>
                    </a:lnTo>
                    <a:close/>
                    <a:moveTo>
                      <a:pt x="277" y="76"/>
                    </a:moveTo>
                    <a:cubicBezTo>
                      <a:pt x="286" y="86"/>
                      <a:pt x="286" y="86"/>
                      <a:pt x="286" y="86"/>
                    </a:cubicBezTo>
                    <a:cubicBezTo>
                      <a:pt x="86" y="287"/>
                      <a:pt x="86" y="287"/>
                      <a:pt x="86" y="287"/>
                    </a:cubicBezTo>
                    <a:cubicBezTo>
                      <a:pt x="70" y="283"/>
                      <a:pt x="70" y="283"/>
                      <a:pt x="70" y="283"/>
                    </a:cubicBezTo>
                    <a:lnTo>
                      <a:pt x="277" y="76"/>
                    </a:lnTo>
                    <a:close/>
                    <a:moveTo>
                      <a:pt x="57" y="299"/>
                    </a:moveTo>
                    <a:cubicBezTo>
                      <a:pt x="79" y="304"/>
                      <a:pt x="79" y="304"/>
                      <a:pt x="79" y="304"/>
                    </a:cubicBezTo>
                    <a:cubicBezTo>
                      <a:pt x="79" y="337"/>
                      <a:pt x="79" y="337"/>
                      <a:pt x="79" y="337"/>
                    </a:cubicBezTo>
                    <a:cubicBezTo>
                      <a:pt x="79" y="342"/>
                      <a:pt x="83" y="346"/>
                      <a:pt x="88" y="346"/>
                    </a:cubicBezTo>
                    <a:cubicBezTo>
                      <a:pt x="121" y="346"/>
                      <a:pt x="121" y="346"/>
                      <a:pt x="121" y="346"/>
                    </a:cubicBezTo>
                    <a:cubicBezTo>
                      <a:pt x="128" y="371"/>
                      <a:pt x="128" y="371"/>
                      <a:pt x="128" y="371"/>
                    </a:cubicBezTo>
                    <a:cubicBezTo>
                      <a:pt x="24" y="401"/>
                      <a:pt x="24" y="401"/>
                      <a:pt x="24" y="401"/>
                    </a:cubicBezTo>
                    <a:lnTo>
                      <a:pt x="57" y="299"/>
                    </a:lnTo>
                    <a:close/>
                    <a:moveTo>
                      <a:pt x="144" y="360"/>
                    </a:moveTo>
                    <a:cubicBezTo>
                      <a:pt x="138" y="340"/>
                      <a:pt x="138" y="340"/>
                      <a:pt x="138" y="340"/>
                    </a:cubicBezTo>
                    <a:cubicBezTo>
                      <a:pt x="341" y="140"/>
                      <a:pt x="341" y="140"/>
                      <a:pt x="341" y="140"/>
                    </a:cubicBezTo>
                    <a:cubicBezTo>
                      <a:pt x="351" y="151"/>
                      <a:pt x="351" y="151"/>
                      <a:pt x="351" y="151"/>
                    </a:cubicBezTo>
                    <a:lnTo>
                      <a:pt x="144" y="3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Calibri"/>
                  <a:ea typeface="Calibri"/>
                  <a:cs typeface="Calibri"/>
                  <a:sym typeface="Calibri"/>
                </a:endParaRPr>
              </a:p>
            </p:txBody>
          </p:sp>
        </p:grpSp>
      </p:grpSp>
      <p:sp>
        <p:nvSpPr>
          <p:cNvPr id="699" name="Google Shape;699;p76"/>
          <p:cNvSpPr txBox="1"/>
          <p:nvPr/>
        </p:nvSpPr>
        <p:spPr>
          <a:xfrm>
            <a:off x="3404423" y="4708938"/>
            <a:ext cx="4491705" cy="40011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GB" sz="2600" b="0" i="0" u="none" strike="noStrike" cap="none">
                <a:solidFill>
                  <a:srgbClr val="000000"/>
                </a:solidFill>
                <a:latin typeface="Open Sans"/>
                <a:ea typeface="Open Sans"/>
                <a:cs typeface="Open Sans"/>
                <a:sym typeface="Open Sans"/>
              </a:rPr>
              <a:t>STEP 2</a:t>
            </a:r>
            <a:endParaRPr sz="2600" b="0" i="0" u="none" strike="noStrike" cap="none">
              <a:solidFill>
                <a:srgbClr val="000000"/>
              </a:solidFill>
              <a:latin typeface="Open Sans"/>
              <a:ea typeface="Open Sans"/>
              <a:cs typeface="Open Sans"/>
              <a:sym typeface="Open San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Project">
  <p:cSld name="3_Project">
    <p:spTree>
      <p:nvGrpSpPr>
        <p:cNvPr id="1" name="Shape 700"/>
        <p:cNvGrpSpPr/>
        <p:nvPr/>
      </p:nvGrpSpPr>
      <p:grpSpPr>
        <a:xfrm>
          <a:off x="0" y="0"/>
          <a:ext cx="0" cy="0"/>
          <a:chOff x="0" y="0"/>
          <a:chExt cx="0" cy="0"/>
        </a:xfrm>
      </p:grpSpPr>
      <p:sp>
        <p:nvSpPr>
          <p:cNvPr id="701" name="Google Shape;701;p77"/>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702" name="Google Shape;702;p77"/>
          <p:cNvSpPr txBox="1">
            <a:spLocks noGrp="1"/>
          </p:cNvSpPr>
          <p:nvPr>
            <p:ph type="body" idx="1"/>
          </p:nvPr>
        </p:nvSpPr>
        <p:spPr>
          <a:xfrm>
            <a:off x="15220384" y="4909314"/>
            <a:ext cx="2824171" cy="488793"/>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000"/>
              </a:spcBef>
              <a:spcAft>
                <a:spcPts val="0"/>
              </a:spcAft>
              <a:buClr>
                <a:srgbClr val="000000"/>
              </a:buClr>
              <a:buSzPts val="3200"/>
              <a:buFont typeface="Arial"/>
              <a:buNone/>
              <a:defRPr sz="3200" b="0" i="0" u="none" strike="noStrike" cap="none">
                <a:solidFill>
                  <a:srgbClr val="000000"/>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03" name="Google Shape;703;p77"/>
          <p:cNvSpPr txBox="1">
            <a:spLocks noGrp="1"/>
          </p:cNvSpPr>
          <p:nvPr>
            <p:ph type="body" idx="2"/>
          </p:nvPr>
        </p:nvSpPr>
        <p:spPr>
          <a:xfrm>
            <a:off x="15220384" y="5551147"/>
            <a:ext cx="6052470" cy="143344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dk1"/>
              </a:buClr>
              <a:buSzPts val="2200"/>
              <a:buFont typeface="Arial"/>
              <a:buNone/>
              <a:defRPr sz="2200">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704" name="Google Shape;704;p77"/>
          <p:cNvCxnSpPr/>
          <p:nvPr/>
        </p:nvCxnSpPr>
        <p:spPr>
          <a:xfrm>
            <a:off x="6895119" y="5504507"/>
            <a:ext cx="0" cy="8211493"/>
          </a:xfrm>
          <a:prstGeom prst="straightConnector1">
            <a:avLst/>
          </a:prstGeom>
          <a:noFill/>
          <a:ln w="38100" cap="flat" cmpd="sng">
            <a:solidFill>
              <a:srgbClr val="EC008C"/>
            </a:solidFill>
            <a:prstDash val="solid"/>
            <a:miter lim="800000"/>
            <a:headEnd type="none" w="sm" len="sm"/>
            <a:tailEnd type="none" w="sm" len="sm"/>
          </a:ln>
        </p:spPr>
      </p:cxnSp>
      <p:cxnSp>
        <p:nvCxnSpPr>
          <p:cNvPr id="705" name="Google Shape;705;p77"/>
          <p:cNvCxnSpPr/>
          <p:nvPr/>
        </p:nvCxnSpPr>
        <p:spPr>
          <a:xfrm>
            <a:off x="9261695" y="4934139"/>
            <a:ext cx="932507" cy="0"/>
          </a:xfrm>
          <a:prstGeom prst="straightConnector1">
            <a:avLst/>
          </a:prstGeom>
          <a:noFill/>
          <a:ln w="57150" cap="flat" cmpd="sng">
            <a:solidFill>
              <a:srgbClr val="000000"/>
            </a:solidFill>
            <a:prstDash val="solid"/>
            <a:miter lim="800000"/>
            <a:headEnd type="none" w="sm" len="sm"/>
            <a:tailEnd type="none" w="sm" len="sm"/>
          </a:ln>
        </p:spPr>
      </p:cxnSp>
      <p:cxnSp>
        <p:nvCxnSpPr>
          <p:cNvPr id="706" name="Google Shape;706;p77"/>
          <p:cNvCxnSpPr/>
          <p:nvPr/>
        </p:nvCxnSpPr>
        <p:spPr>
          <a:xfrm>
            <a:off x="6895119" y="0"/>
            <a:ext cx="0" cy="4065006"/>
          </a:xfrm>
          <a:prstGeom prst="straightConnector1">
            <a:avLst/>
          </a:prstGeom>
          <a:noFill/>
          <a:ln w="38100" cap="flat" cmpd="sng">
            <a:solidFill>
              <a:srgbClr val="EC008C"/>
            </a:solidFill>
            <a:prstDash val="solid"/>
            <a:miter lim="800000"/>
            <a:headEnd type="none" w="sm" len="sm"/>
            <a:tailEnd type="none" w="sm" len="sm"/>
          </a:ln>
        </p:spPr>
      </p:cxnSp>
      <p:grpSp>
        <p:nvGrpSpPr>
          <p:cNvPr id="707" name="Google Shape;707;p77"/>
          <p:cNvGrpSpPr/>
          <p:nvPr/>
        </p:nvGrpSpPr>
        <p:grpSpPr>
          <a:xfrm>
            <a:off x="10918480" y="4708938"/>
            <a:ext cx="3369438" cy="3369438"/>
            <a:chOff x="10918480" y="4708938"/>
            <a:chExt cx="3369438" cy="3369438"/>
          </a:xfrm>
        </p:grpSpPr>
        <p:sp>
          <p:nvSpPr>
            <p:cNvPr id="708" name="Google Shape;708;p77"/>
            <p:cNvSpPr/>
            <p:nvPr/>
          </p:nvSpPr>
          <p:spPr>
            <a:xfrm>
              <a:off x="10918480" y="4708938"/>
              <a:ext cx="3369438" cy="3369438"/>
            </a:xfrm>
            <a:prstGeom prst="rect">
              <a:avLst/>
            </a:prstGeom>
            <a:solidFill>
              <a:srgbClr val="000000"/>
            </a:solidFill>
            <a:ln w="12700" cap="flat"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FFFFFF"/>
                </a:solidFill>
                <a:latin typeface="Calibri"/>
                <a:ea typeface="Calibri"/>
                <a:cs typeface="Calibri"/>
                <a:sym typeface="Calibri"/>
              </a:endParaRPr>
            </a:p>
          </p:txBody>
        </p:sp>
        <p:sp>
          <p:nvSpPr>
            <p:cNvPr id="709" name="Google Shape;709;p77"/>
            <p:cNvSpPr/>
            <p:nvPr/>
          </p:nvSpPr>
          <p:spPr>
            <a:xfrm>
              <a:off x="11778692" y="5504507"/>
              <a:ext cx="1614250" cy="1614250"/>
            </a:xfrm>
            <a:custGeom>
              <a:avLst/>
              <a:gdLst/>
              <a:ahLst/>
              <a:cxnLst/>
              <a:rect l="l" t="t" r="r" b="b"/>
              <a:pathLst>
                <a:path w="353" h="353" extrusionOk="0">
                  <a:moveTo>
                    <a:pt x="341" y="141"/>
                  </a:moveTo>
                  <a:cubicBezTo>
                    <a:pt x="324" y="137"/>
                    <a:pt x="324" y="137"/>
                    <a:pt x="324" y="137"/>
                  </a:cubicBezTo>
                  <a:cubicBezTo>
                    <a:pt x="321" y="124"/>
                    <a:pt x="316" y="111"/>
                    <a:pt x="309" y="100"/>
                  </a:cubicBezTo>
                  <a:cubicBezTo>
                    <a:pt x="318" y="85"/>
                    <a:pt x="318" y="85"/>
                    <a:pt x="318" y="85"/>
                  </a:cubicBezTo>
                  <a:cubicBezTo>
                    <a:pt x="321" y="79"/>
                    <a:pt x="323" y="73"/>
                    <a:pt x="318" y="68"/>
                  </a:cubicBezTo>
                  <a:cubicBezTo>
                    <a:pt x="285" y="35"/>
                    <a:pt x="285" y="35"/>
                    <a:pt x="285" y="35"/>
                  </a:cubicBezTo>
                  <a:cubicBezTo>
                    <a:pt x="283" y="33"/>
                    <a:pt x="280" y="32"/>
                    <a:pt x="277" y="32"/>
                  </a:cubicBezTo>
                  <a:cubicBezTo>
                    <a:pt x="274" y="32"/>
                    <a:pt x="271" y="33"/>
                    <a:pt x="268" y="35"/>
                  </a:cubicBezTo>
                  <a:cubicBezTo>
                    <a:pt x="253" y="44"/>
                    <a:pt x="253" y="44"/>
                    <a:pt x="253" y="44"/>
                  </a:cubicBezTo>
                  <a:cubicBezTo>
                    <a:pt x="241" y="37"/>
                    <a:pt x="229" y="32"/>
                    <a:pt x="216" y="29"/>
                  </a:cubicBezTo>
                  <a:cubicBezTo>
                    <a:pt x="212" y="12"/>
                    <a:pt x="212" y="12"/>
                    <a:pt x="212" y="12"/>
                  </a:cubicBezTo>
                  <a:cubicBezTo>
                    <a:pt x="210" y="6"/>
                    <a:pt x="207" y="0"/>
                    <a:pt x="200" y="0"/>
                  </a:cubicBezTo>
                  <a:cubicBezTo>
                    <a:pt x="153" y="0"/>
                    <a:pt x="153" y="0"/>
                    <a:pt x="153" y="0"/>
                  </a:cubicBezTo>
                  <a:cubicBezTo>
                    <a:pt x="146" y="0"/>
                    <a:pt x="143" y="6"/>
                    <a:pt x="141" y="12"/>
                  </a:cubicBezTo>
                  <a:cubicBezTo>
                    <a:pt x="137" y="29"/>
                    <a:pt x="137" y="29"/>
                    <a:pt x="137" y="29"/>
                  </a:cubicBezTo>
                  <a:cubicBezTo>
                    <a:pt x="124" y="32"/>
                    <a:pt x="112" y="37"/>
                    <a:pt x="100" y="44"/>
                  </a:cubicBezTo>
                  <a:cubicBezTo>
                    <a:pt x="85" y="35"/>
                    <a:pt x="85" y="35"/>
                    <a:pt x="85" y="35"/>
                  </a:cubicBezTo>
                  <a:cubicBezTo>
                    <a:pt x="82" y="33"/>
                    <a:pt x="79" y="32"/>
                    <a:pt x="76" y="32"/>
                  </a:cubicBezTo>
                  <a:cubicBezTo>
                    <a:pt x="73" y="32"/>
                    <a:pt x="70" y="33"/>
                    <a:pt x="68" y="35"/>
                  </a:cubicBezTo>
                  <a:cubicBezTo>
                    <a:pt x="35" y="68"/>
                    <a:pt x="35" y="68"/>
                    <a:pt x="35" y="68"/>
                  </a:cubicBezTo>
                  <a:cubicBezTo>
                    <a:pt x="30" y="73"/>
                    <a:pt x="32" y="79"/>
                    <a:pt x="35" y="85"/>
                  </a:cubicBezTo>
                  <a:cubicBezTo>
                    <a:pt x="44" y="100"/>
                    <a:pt x="44" y="100"/>
                    <a:pt x="44" y="100"/>
                  </a:cubicBezTo>
                  <a:cubicBezTo>
                    <a:pt x="37" y="111"/>
                    <a:pt x="32" y="124"/>
                    <a:pt x="29" y="137"/>
                  </a:cubicBezTo>
                  <a:cubicBezTo>
                    <a:pt x="12" y="141"/>
                    <a:pt x="12" y="141"/>
                    <a:pt x="12" y="141"/>
                  </a:cubicBezTo>
                  <a:cubicBezTo>
                    <a:pt x="6" y="143"/>
                    <a:pt x="0" y="146"/>
                    <a:pt x="0" y="153"/>
                  </a:cubicBezTo>
                  <a:cubicBezTo>
                    <a:pt x="0" y="200"/>
                    <a:pt x="0" y="200"/>
                    <a:pt x="0" y="200"/>
                  </a:cubicBezTo>
                  <a:cubicBezTo>
                    <a:pt x="0" y="206"/>
                    <a:pt x="6" y="210"/>
                    <a:pt x="12" y="212"/>
                  </a:cubicBezTo>
                  <a:cubicBezTo>
                    <a:pt x="29" y="216"/>
                    <a:pt x="29" y="216"/>
                    <a:pt x="29" y="216"/>
                  </a:cubicBezTo>
                  <a:cubicBezTo>
                    <a:pt x="32" y="229"/>
                    <a:pt x="37" y="241"/>
                    <a:pt x="44" y="253"/>
                  </a:cubicBezTo>
                  <a:cubicBezTo>
                    <a:pt x="35" y="268"/>
                    <a:pt x="35" y="268"/>
                    <a:pt x="35" y="268"/>
                  </a:cubicBezTo>
                  <a:cubicBezTo>
                    <a:pt x="32" y="273"/>
                    <a:pt x="30" y="280"/>
                    <a:pt x="35" y="285"/>
                  </a:cubicBezTo>
                  <a:cubicBezTo>
                    <a:pt x="68" y="318"/>
                    <a:pt x="68" y="318"/>
                    <a:pt x="68" y="318"/>
                  </a:cubicBezTo>
                  <a:cubicBezTo>
                    <a:pt x="70" y="320"/>
                    <a:pt x="73" y="321"/>
                    <a:pt x="75" y="321"/>
                  </a:cubicBezTo>
                  <a:cubicBezTo>
                    <a:pt x="79" y="321"/>
                    <a:pt x="82" y="319"/>
                    <a:pt x="85" y="318"/>
                  </a:cubicBezTo>
                  <a:cubicBezTo>
                    <a:pt x="100" y="309"/>
                    <a:pt x="100" y="309"/>
                    <a:pt x="100" y="309"/>
                  </a:cubicBezTo>
                  <a:cubicBezTo>
                    <a:pt x="112" y="315"/>
                    <a:pt x="124" y="321"/>
                    <a:pt x="137" y="324"/>
                  </a:cubicBezTo>
                  <a:cubicBezTo>
                    <a:pt x="141" y="341"/>
                    <a:pt x="141" y="341"/>
                    <a:pt x="141" y="341"/>
                  </a:cubicBezTo>
                  <a:cubicBezTo>
                    <a:pt x="143" y="347"/>
                    <a:pt x="146" y="353"/>
                    <a:pt x="153" y="353"/>
                  </a:cubicBezTo>
                  <a:cubicBezTo>
                    <a:pt x="200" y="353"/>
                    <a:pt x="200" y="353"/>
                    <a:pt x="200" y="353"/>
                  </a:cubicBezTo>
                  <a:cubicBezTo>
                    <a:pt x="207" y="353"/>
                    <a:pt x="210" y="347"/>
                    <a:pt x="212" y="341"/>
                  </a:cubicBezTo>
                  <a:cubicBezTo>
                    <a:pt x="216" y="324"/>
                    <a:pt x="216" y="324"/>
                    <a:pt x="216" y="324"/>
                  </a:cubicBezTo>
                  <a:cubicBezTo>
                    <a:pt x="229" y="321"/>
                    <a:pt x="241" y="315"/>
                    <a:pt x="253" y="309"/>
                  </a:cubicBezTo>
                  <a:cubicBezTo>
                    <a:pt x="268" y="318"/>
                    <a:pt x="268" y="318"/>
                    <a:pt x="268" y="318"/>
                  </a:cubicBezTo>
                  <a:cubicBezTo>
                    <a:pt x="271" y="319"/>
                    <a:pt x="275" y="321"/>
                    <a:pt x="278" y="321"/>
                  </a:cubicBezTo>
                  <a:cubicBezTo>
                    <a:pt x="280" y="321"/>
                    <a:pt x="283" y="320"/>
                    <a:pt x="285" y="318"/>
                  </a:cubicBezTo>
                  <a:cubicBezTo>
                    <a:pt x="318" y="285"/>
                    <a:pt x="318" y="285"/>
                    <a:pt x="318" y="285"/>
                  </a:cubicBezTo>
                  <a:cubicBezTo>
                    <a:pt x="323" y="280"/>
                    <a:pt x="321" y="273"/>
                    <a:pt x="318" y="268"/>
                  </a:cubicBezTo>
                  <a:cubicBezTo>
                    <a:pt x="309" y="253"/>
                    <a:pt x="309" y="253"/>
                    <a:pt x="309" y="253"/>
                  </a:cubicBezTo>
                  <a:cubicBezTo>
                    <a:pt x="316" y="241"/>
                    <a:pt x="321" y="229"/>
                    <a:pt x="324" y="216"/>
                  </a:cubicBezTo>
                  <a:cubicBezTo>
                    <a:pt x="341" y="212"/>
                    <a:pt x="341" y="212"/>
                    <a:pt x="341" y="212"/>
                  </a:cubicBezTo>
                  <a:cubicBezTo>
                    <a:pt x="347" y="210"/>
                    <a:pt x="353" y="206"/>
                    <a:pt x="353" y="200"/>
                  </a:cubicBezTo>
                  <a:cubicBezTo>
                    <a:pt x="353" y="153"/>
                    <a:pt x="353" y="153"/>
                    <a:pt x="353" y="153"/>
                  </a:cubicBezTo>
                  <a:cubicBezTo>
                    <a:pt x="353" y="146"/>
                    <a:pt x="347" y="143"/>
                    <a:pt x="341" y="141"/>
                  </a:cubicBezTo>
                  <a:moveTo>
                    <a:pt x="337" y="196"/>
                  </a:moveTo>
                  <a:cubicBezTo>
                    <a:pt x="337" y="196"/>
                    <a:pt x="337" y="196"/>
                    <a:pt x="337" y="196"/>
                  </a:cubicBezTo>
                  <a:cubicBezTo>
                    <a:pt x="320" y="200"/>
                    <a:pt x="320" y="200"/>
                    <a:pt x="320" y="200"/>
                  </a:cubicBezTo>
                  <a:cubicBezTo>
                    <a:pt x="315" y="202"/>
                    <a:pt x="310" y="206"/>
                    <a:pt x="309" y="212"/>
                  </a:cubicBezTo>
                  <a:cubicBezTo>
                    <a:pt x="306" y="223"/>
                    <a:pt x="301" y="234"/>
                    <a:pt x="295" y="245"/>
                  </a:cubicBezTo>
                  <a:cubicBezTo>
                    <a:pt x="292" y="250"/>
                    <a:pt x="292" y="256"/>
                    <a:pt x="295" y="261"/>
                  </a:cubicBezTo>
                  <a:cubicBezTo>
                    <a:pt x="304" y="276"/>
                    <a:pt x="304" y="276"/>
                    <a:pt x="304" y="276"/>
                  </a:cubicBezTo>
                  <a:cubicBezTo>
                    <a:pt x="276" y="304"/>
                    <a:pt x="276" y="304"/>
                    <a:pt x="276" y="304"/>
                  </a:cubicBezTo>
                  <a:cubicBezTo>
                    <a:pt x="276" y="304"/>
                    <a:pt x="276" y="304"/>
                    <a:pt x="276" y="304"/>
                  </a:cubicBezTo>
                  <a:cubicBezTo>
                    <a:pt x="261" y="295"/>
                    <a:pt x="261" y="295"/>
                    <a:pt x="261" y="295"/>
                  </a:cubicBezTo>
                  <a:cubicBezTo>
                    <a:pt x="259" y="294"/>
                    <a:pt x="256" y="293"/>
                    <a:pt x="253" y="293"/>
                  </a:cubicBezTo>
                  <a:cubicBezTo>
                    <a:pt x="250" y="293"/>
                    <a:pt x="247" y="293"/>
                    <a:pt x="245" y="295"/>
                  </a:cubicBezTo>
                  <a:cubicBezTo>
                    <a:pt x="235" y="301"/>
                    <a:pt x="223" y="305"/>
                    <a:pt x="212" y="309"/>
                  </a:cubicBezTo>
                  <a:cubicBezTo>
                    <a:pt x="206" y="310"/>
                    <a:pt x="202" y="315"/>
                    <a:pt x="201" y="320"/>
                  </a:cubicBezTo>
                  <a:cubicBezTo>
                    <a:pt x="196" y="337"/>
                    <a:pt x="196" y="337"/>
                    <a:pt x="196" y="337"/>
                  </a:cubicBezTo>
                  <a:cubicBezTo>
                    <a:pt x="196" y="337"/>
                    <a:pt x="196" y="337"/>
                    <a:pt x="196" y="337"/>
                  </a:cubicBezTo>
                  <a:cubicBezTo>
                    <a:pt x="157" y="337"/>
                    <a:pt x="157" y="337"/>
                    <a:pt x="157" y="337"/>
                  </a:cubicBezTo>
                  <a:cubicBezTo>
                    <a:pt x="152" y="320"/>
                    <a:pt x="152" y="320"/>
                    <a:pt x="152" y="320"/>
                  </a:cubicBezTo>
                  <a:cubicBezTo>
                    <a:pt x="151" y="315"/>
                    <a:pt x="147" y="310"/>
                    <a:pt x="141" y="309"/>
                  </a:cubicBezTo>
                  <a:cubicBezTo>
                    <a:pt x="130" y="305"/>
                    <a:pt x="118" y="301"/>
                    <a:pt x="108" y="295"/>
                  </a:cubicBezTo>
                  <a:cubicBezTo>
                    <a:pt x="106" y="293"/>
                    <a:pt x="103" y="293"/>
                    <a:pt x="100" y="293"/>
                  </a:cubicBezTo>
                  <a:cubicBezTo>
                    <a:pt x="97" y="293"/>
                    <a:pt x="94" y="294"/>
                    <a:pt x="92" y="295"/>
                  </a:cubicBezTo>
                  <a:cubicBezTo>
                    <a:pt x="77" y="304"/>
                    <a:pt x="77" y="304"/>
                    <a:pt x="77" y="304"/>
                  </a:cubicBezTo>
                  <a:cubicBezTo>
                    <a:pt x="77" y="304"/>
                    <a:pt x="77" y="304"/>
                    <a:pt x="77" y="304"/>
                  </a:cubicBezTo>
                  <a:cubicBezTo>
                    <a:pt x="49" y="276"/>
                    <a:pt x="49" y="276"/>
                    <a:pt x="49" y="276"/>
                  </a:cubicBezTo>
                  <a:cubicBezTo>
                    <a:pt x="58" y="261"/>
                    <a:pt x="58" y="261"/>
                    <a:pt x="58" y="261"/>
                  </a:cubicBezTo>
                  <a:cubicBezTo>
                    <a:pt x="61" y="256"/>
                    <a:pt x="61" y="250"/>
                    <a:pt x="58" y="245"/>
                  </a:cubicBezTo>
                  <a:cubicBezTo>
                    <a:pt x="52" y="234"/>
                    <a:pt x="47" y="223"/>
                    <a:pt x="44" y="212"/>
                  </a:cubicBezTo>
                  <a:cubicBezTo>
                    <a:pt x="43" y="206"/>
                    <a:pt x="38" y="202"/>
                    <a:pt x="33" y="200"/>
                  </a:cubicBezTo>
                  <a:cubicBezTo>
                    <a:pt x="16" y="196"/>
                    <a:pt x="16" y="196"/>
                    <a:pt x="16" y="196"/>
                  </a:cubicBezTo>
                  <a:cubicBezTo>
                    <a:pt x="16" y="196"/>
                    <a:pt x="16" y="196"/>
                    <a:pt x="16" y="196"/>
                  </a:cubicBezTo>
                  <a:cubicBezTo>
                    <a:pt x="16" y="157"/>
                    <a:pt x="16" y="157"/>
                    <a:pt x="16" y="157"/>
                  </a:cubicBezTo>
                  <a:cubicBezTo>
                    <a:pt x="33" y="152"/>
                    <a:pt x="33" y="152"/>
                    <a:pt x="33" y="152"/>
                  </a:cubicBezTo>
                  <a:cubicBezTo>
                    <a:pt x="38" y="151"/>
                    <a:pt x="43" y="147"/>
                    <a:pt x="44" y="141"/>
                  </a:cubicBezTo>
                  <a:cubicBezTo>
                    <a:pt x="47" y="129"/>
                    <a:pt x="52" y="118"/>
                    <a:pt x="58" y="108"/>
                  </a:cubicBezTo>
                  <a:cubicBezTo>
                    <a:pt x="61" y="103"/>
                    <a:pt x="61" y="97"/>
                    <a:pt x="58" y="92"/>
                  </a:cubicBezTo>
                  <a:cubicBezTo>
                    <a:pt x="49" y="77"/>
                    <a:pt x="49" y="77"/>
                    <a:pt x="49" y="77"/>
                  </a:cubicBezTo>
                  <a:cubicBezTo>
                    <a:pt x="49" y="77"/>
                    <a:pt x="49" y="77"/>
                    <a:pt x="49" y="77"/>
                  </a:cubicBezTo>
                  <a:cubicBezTo>
                    <a:pt x="77" y="49"/>
                    <a:pt x="77" y="49"/>
                    <a:pt x="77" y="49"/>
                  </a:cubicBezTo>
                  <a:cubicBezTo>
                    <a:pt x="92" y="58"/>
                    <a:pt x="92" y="58"/>
                    <a:pt x="92" y="58"/>
                  </a:cubicBezTo>
                  <a:cubicBezTo>
                    <a:pt x="94" y="59"/>
                    <a:pt x="97" y="60"/>
                    <a:pt x="100" y="60"/>
                  </a:cubicBezTo>
                  <a:cubicBezTo>
                    <a:pt x="103" y="60"/>
                    <a:pt x="106" y="59"/>
                    <a:pt x="108" y="58"/>
                  </a:cubicBezTo>
                  <a:cubicBezTo>
                    <a:pt x="118" y="52"/>
                    <a:pt x="130" y="47"/>
                    <a:pt x="141" y="44"/>
                  </a:cubicBezTo>
                  <a:cubicBezTo>
                    <a:pt x="147" y="43"/>
                    <a:pt x="151" y="38"/>
                    <a:pt x="152" y="33"/>
                  </a:cubicBezTo>
                  <a:cubicBezTo>
                    <a:pt x="157" y="16"/>
                    <a:pt x="157" y="16"/>
                    <a:pt x="157" y="16"/>
                  </a:cubicBezTo>
                  <a:cubicBezTo>
                    <a:pt x="196" y="16"/>
                    <a:pt x="196" y="16"/>
                    <a:pt x="196" y="16"/>
                  </a:cubicBezTo>
                  <a:cubicBezTo>
                    <a:pt x="196" y="16"/>
                    <a:pt x="196" y="16"/>
                    <a:pt x="196" y="16"/>
                  </a:cubicBezTo>
                  <a:cubicBezTo>
                    <a:pt x="201" y="33"/>
                    <a:pt x="201" y="33"/>
                    <a:pt x="201" y="33"/>
                  </a:cubicBezTo>
                  <a:cubicBezTo>
                    <a:pt x="202" y="38"/>
                    <a:pt x="206" y="43"/>
                    <a:pt x="212" y="44"/>
                  </a:cubicBezTo>
                  <a:cubicBezTo>
                    <a:pt x="223" y="47"/>
                    <a:pt x="235" y="52"/>
                    <a:pt x="245" y="58"/>
                  </a:cubicBezTo>
                  <a:cubicBezTo>
                    <a:pt x="247" y="59"/>
                    <a:pt x="250" y="60"/>
                    <a:pt x="253" y="60"/>
                  </a:cubicBezTo>
                  <a:cubicBezTo>
                    <a:pt x="256" y="60"/>
                    <a:pt x="259" y="59"/>
                    <a:pt x="261" y="58"/>
                  </a:cubicBezTo>
                  <a:cubicBezTo>
                    <a:pt x="276" y="49"/>
                    <a:pt x="276" y="49"/>
                    <a:pt x="276" y="49"/>
                  </a:cubicBezTo>
                  <a:cubicBezTo>
                    <a:pt x="304" y="77"/>
                    <a:pt x="304" y="77"/>
                    <a:pt x="304" y="77"/>
                  </a:cubicBezTo>
                  <a:cubicBezTo>
                    <a:pt x="304" y="77"/>
                    <a:pt x="304" y="77"/>
                    <a:pt x="304" y="77"/>
                  </a:cubicBezTo>
                  <a:cubicBezTo>
                    <a:pt x="295" y="92"/>
                    <a:pt x="295" y="92"/>
                    <a:pt x="295" y="92"/>
                  </a:cubicBezTo>
                  <a:cubicBezTo>
                    <a:pt x="292" y="97"/>
                    <a:pt x="292" y="103"/>
                    <a:pt x="295" y="108"/>
                  </a:cubicBezTo>
                  <a:cubicBezTo>
                    <a:pt x="301" y="118"/>
                    <a:pt x="306" y="129"/>
                    <a:pt x="309" y="141"/>
                  </a:cubicBezTo>
                  <a:cubicBezTo>
                    <a:pt x="310" y="147"/>
                    <a:pt x="315" y="151"/>
                    <a:pt x="320" y="152"/>
                  </a:cubicBezTo>
                  <a:cubicBezTo>
                    <a:pt x="337" y="157"/>
                    <a:pt x="337" y="157"/>
                    <a:pt x="337" y="157"/>
                  </a:cubicBezTo>
                  <a:lnTo>
                    <a:pt x="337" y="196"/>
                  </a:lnTo>
                  <a:close/>
                  <a:moveTo>
                    <a:pt x="176" y="96"/>
                  </a:moveTo>
                  <a:cubicBezTo>
                    <a:pt x="132" y="96"/>
                    <a:pt x="96" y="132"/>
                    <a:pt x="96" y="176"/>
                  </a:cubicBezTo>
                  <a:cubicBezTo>
                    <a:pt x="96" y="221"/>
                    <a:pt x="132" y="257"/>
                    <a:pt x="176" y="257"/>
                  </a:cubicBezTo>
                  <a:cubicBezTo>
                    <a:pt x="221" y="257"/>
                    <a:pt x="257" y="221"/>
                    <a:pt x="257" y="176"/>
                  </a:cubicBezTo>
                  <a:cubicBezTo>
                    <a:pt x="257" y="132"/>
                    <a:pt x="221" y="96"/>
                    <a:pt x="176" y="96"/>
                  </a:cubicBezTo>
                  <a:moveTo>
                    <a:pt x="176" y="241"/>
                  </a:moveTo>
                  <a:cubicBezTo>
                    <a:pt x="141" y="241"/>
                    <a:pt x="112" y="212"/>
                    <a:pt x="112" y="176"/>
                  </a:cubicBezTo>
                  <a:cubicBezTo>
                    <a:pt x="112" y="141"/>
                    <a:pt x="141" y="112"/>
                    <a:pt x="176" y="112"/>
                  </a:cubicBezTo>
                  <a:cubicBezTo>
                    <a:pt x="212" y="112"/>
                    <a:pt x="241" y="141"/>
                    <a:pt x="241" y="176"/>
                  </a:cubicBezTo>
                  <a:cubicBezTo>
                    <a:pt x="241" y="212"/>
                    <a:pt x="212" y="241"/>
                    <a:pt x="176" y="241"/>
                  </a:cubicBezTo>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Calibri"/>
                <a:ea typeface="Calibri"/>
                <a:cs typeface="Calibri"/>
                <a:sym typeface="Calibri"/>
              </a:endParaRPr>
            </a:p>
          </p:txBody>
        </p:sp>
      </p:grpSp>
      <p:sp>
        <p:nvSpPr>
          <p:cNvPr id="710" name="Google Shape;710;p77"/>
          <p:cNvSpPr txBox="1"/>
          <p:nvPr/>
        </p:nvSpPr>
        <p:spPr>
          <a:xfrm>
            <a:off x="3404423" y="4708938"/>
            <a:ext cx="4491705" cy="40011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GB" sz="2600" b="0" i="0" u="none" strike="noStrike" cap="none">
                <a:solidFill>
                  <a:srgbClr val="000000"/>
                </a:solidFill>
                <a:latin typeface="Montserrat SemiBold"/>
                <a:ea typeface="Montserrat SemiBold"/>
                <a:cs typeface="Montserrat SemiBold"/>
                <a:sym typeface="Montserrat SemiBold"/>
              </a:rPr>
              <a:t>STEP 3</a:t>
            </a:r>
            <a:endParaRPr sz="2600" b="0" i="0" u="none" strike="noStrike" cap="none">
              <a:solidFill>
                <a:srgbClr val="000000"/>
              </a:solidFill>
              <a:latin typeface="Montserrat SemiBold"/>
              <a:ea typeface="Montserrat SemiBold"/>
              <a:cs typeface="Montserrat SemiBold"/>
              <a:sym typeface="Montserrat SemiBo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4_Project">
  <p:cSld name="4_Project">
    <p:spTree>
      <p:nvGrpSpPr>
        <p:cNvPr id="1" name="Shape 711"/>
        <p:cNvGrpSpPr/>
        <p:nvPr/>
      </p:nvGrpSpPr>
      <p:grpSpPr>
        <a:xfrm>
          <a:off x="0" y="0"/>
          <a:ext cx="0" cy="0"/>
          <a:chOff x="0" y="0"/>
          <a:chExt cx="0" cy="0"/>
        </a:xfrm>
      </p:grpSpPr>
      <p:sp>
        <p:nvSpPr>
          <p:cNvPr id="712" name="Google Shape;712;p78"/>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713" name="Google Shape;713;p78"/>
          <p:cNvSpPr txBox="1">
            <a:spLocks noGrp="1"/>
          </p:cNvSpPr>
          <p:nvPr>
            <p:ph type="body" idx="1"/>
          </p:nvPr>
        </p:nvSpPr>
        <p:spPr>
          <a:xfrm>
            <a:off x="15220384" y="4909314"/>
            <a:ext cx="2824171" cy="488793"/>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1000"/>
              </a:spcBef>
              <a:spcAft>
                <a:spcPts val="0"/>
              </a:spcAft>
              <a:buClr>
                <a:srgbClr val="000000"/>
              </a:buClr>
              <a:buSzPts val="3200"/>
              <a:buFont typeface="Arial"/>
              <a:buNone/>
              <a:defRPr sz="3200" b="0" i="0" u="none" strike="noStrike" cap="none">
                <a:solidFill>
                  <a:srgbClr val="000000"/>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14" name="Google Shape;714;p78"/>
          <p:cNvSpPr txBox="1">
            <a:spLocks noGrp="1"/>
          </p:cNvSpPr>
          <p:nvPr>
            <p:ph type="body" idx="2"/>
          </p:nvPr>
        </p:nvSpPr>
        <p:spPr>
          <a:xfrm>
            <a:off x="15220384" y="5551147"/>
            <a:ext cx="6052470" cy="143344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50000"/>
              </a:lnSpc>
              <a:spcBef>
                <a:spcPts val="0"/>
              </a:spcBef>
              <a:spcAft>
                <a:spcPts val="0"/>
              </a:spcAft>
              <a:buClr>
                <a:schemeClr val="dk1"/>
              </a:buClr>
              <a:buSzPts val="2200"/>
              <a:buFont typeface="Arial"/>
              <a:buNone/>
              <a:defRPr sz="2200">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15" name="Google Shape;715;p78"/>
          <p:cNvSpPr txBox="1"/>
          <p:nvPr/>
        </p:nvSpPr>
        <p:spPr>
          <a:xfrm>
            <a:off x="3404423" y="4708938"/>
            <a:ext cx="4491705" cy="40011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GB" sz="2600" b="0" i="0" u="none" strike="noStrike" cap="none">
                <a:solidFill>
                  <a:srgbClr val="000000"/>
                </a:solidFill>
                <a:latin typeface="Open Sans"/>
                <a:ea typeface="Open Sans"/>
                <a:cs typeface="Open Sans"/>
                <a:sym typeface="Open Sans"/>
              </a:rPr>
              <a:t>STEP 4</a:t>
            </a:r>
            <a:endParaRPr sz="2600" b="0" i="0" u="none" strike="noStrike" cap="none">
              <a:solidFill>
                <a:srgbClr val="000000"/>
              </a:solidFill>
              <a:latin typeface="Open Sans"/>
              <a:ea typeface="Open Sans"/>
              <a:cs typeface="Open Sans"/>
              <a:sym typeface="Open Sans"/>
            </a:endParaRPr>
          </a:p>
        </p:txBody>
      </p:sp>
      <p:cxnSp>
        <p:nvCxnSpPr>
          <p:cNvPr id="716" name="Google Shape;716;p78"/>
          <p:cNvCxnSpPr/>
          <p:nvPr/>
        </p:nvCxnSpPr>
        <p:spPr>
          <a:xfrm>
            <a:off x="9261695" y="4934139"/>
            <a:ext cx="932507" cy="0"/>
          </a:xfrm>
          <a:prstGeom prst="straightConnector1">
            <a:avLst/>
          </a:prstGeom>
          <a:noFill/>
          <a:ln w="57150" cap="flat" cmpd="sng">
            <a:solidFill>
              <a:srgbClr val="000000"/>
            </a:solidFill>
            <a:prstDash val="solid"/>
            <a:miter lim="800000"/>
            <a:headEnd type="none" w="sm" len="sm"/>
            <a:tailEnd type="none" w="sm" len="sm"/>
          </a:ln>
        </p:spPr>
      </p:cxnSp>
      <p:cxnSp>
        <p:nvCxnSpPr>
          <p:cNvPr id="717" name="Google Shape;717;p78"/>
          <p:cNvCxnSpPr/>
          <p:nvPr/>
        </p:nvCxnSpPr>
        <p:spPr>
          <a:xfrm>
            <a:off x="6895119" y="0"/>
            <a:ext cx="0" cy="4065006"/>
          </a:xfrm>
          <a:prstGeom prst="straightConnector1">
            <a:avLst/>
          </a:prstGeom>
          <a:noFill/>
          <a:ln w="38100" cap="flat" cmpd="sng">
            <a:solidFill>
              <a:srgbClr val="EC008C"/>
            </a:solidFill>
            <a:prstDash val="solid"/>
            <a:miter lim="800000"/>
            <a:headEnd type="none" w="sm" len="sm"/>
            <a:tailEnd type="none" w="sm" len="sm"/>
          </a:ln>
        </p:spPr>
      </p:cxnSp>
      <p:grpSp>
        <p:nvGrpSpPr>
          <p:cNvPr id="718" name="Google Shape;718;p78"/>
          <p:cNvGrpSpPr/>
          <p:nvPr/>
        </p:nvGrpSpPr>
        <p:grpSpPr>
          <a:xfrm>
            <a:off x="10918480" y="4708938"/>
            <a:ext cx="3369438" cy="3369438"/>
            <a:chOff x="10918480" y="4708938"/>
            <a:chExt cx="3369438" cy="3369438"/>
          </a:xfrm>
        </p:grpSpPr>
        <p:sp>
          <p:nvSpPr>
            <p:cNvPr id="719" name="Google Shape;719;p78"/>
            <p:cNvSpPr/>
            <p:nvPr/>
          </p:nvSpPr>
          <p:spPr>
            <a:xfrm>
              <a:off x="10918480" y="4708938"/>
              <a:ext cx="3369438" cy="3369438"/>
            </a:xfrm>
            <a:prstGeom prst="rect">
              <a:avLst/>
            </a:prstGeom>
            <a:solidFill>
              <a:srgbClr val="000000"/>
            </a:solidFill>
            <a:ln w="12700" cap="flat"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FFFFFF"/>
                </a:solidFill>
                <a:latin typeface="Calibri"/>
                <a:ea typeface="Calibri"/>
                <a:cs typeface="Calibri"/>
                <a:sym typeface="Calibri"/>
              </a:endParaRPr>
            </a:p>
          </p:txBody>
        </p:sp>
        <p:sp>
          <p:nvSpPr>
            <p:cNvPr id="720" name="Google Shape;720;p78"/>
            <p:cNvSpPr/>
            <p:nvPr/>
          </p:nvSpPr>
          <p:spPr>
            <a:xfrm>
              <a:off x="11955412" y="5697755"/>
              <a:ext cx="1295573" cy="1263415"/>
            </a:xfrm>
            <a:custGeom>
              <a:avLst/>
              <a:gdLst/>
              <a:ahLst/>
              <a:cxnLst/>
              <a:rect l="l" t="t" r="r" b="b"/>
              <a:pathLst>
                <a:path w="362" h="353" extrusionOk="0">
                  <a:moveTo>
                    <a:pt x="350" y="3"/>
                  </a:moveTo>
                  <a:cubicBezTo>
                    <a:pt x="348" y="1"/>
                    <a:pt x="344" y="0"/>
                    <a:pt x="337" y="0"/>
                  </a:cubicBezTo>
                  <a:cubicBezTo>
                    <a:pt x="304" y="0"/>
                    <a:pt x="215" y="25"/>
                    <a:pt x="168" y="72"/>
                  </a:cubicBezTo>
                  <a:cubicBezTo>
                    <a:pt x="156" y="83"/>
                    <a:pt x="119" y="117"/>
                    <a:pt x="111" y="129"/>
                  </a:cubicBezTo>
                  <a:cubicBezTo>
                    <a:pt x="83" y="136"/>
                    <a:pt x="43" y="152"/>
                    <a:pt x="20" y="174"/>
                  </a:cubicBezTo>
                  <a:cubicBezTo>
                    <a:pt x="20" y="174"/>
                    <a:pt x="48" y="174"/>
                    <a:pt x="81" y="196"/>
                  </a:cubicBezTo>
                  <a:cubicBezTo>
                    <a:pt x="76" y="216"/>
                    <a:pt x="82" y="237"/>
                    <a:pt x="99" y="254"/>
                  </a:cubicBezTo>
                  <a:cubicBezTo>
                    <a:pt x="113" y="267"/>
                    <a:pt x="128" y="274"/>
                    <a:pt x="144" y="274"/>
                  </a:cubicBezTo>
                  <a:cubicBezTo>
                    <a:pt x="149" y="274"/>
                    <a:pt x="153" y="273"/>
                    <a:pt x="157" y="272"/>
                  </a:cubicBezTo>
                  <a:cubicBezTo>
                    <a:pt x="179" y="306"/>
                    <a:pt x="179" y="333"/>
                    <a:pt x="179" y="333"/>
                  </a:cubicBezTo>
                  <a:cubicBezTo>
                    <a:pt x="202" y="311"/>
                    <a:pt x="217" y="270"/>
                    <a:pt x="224" y="242"/>
                  </a:cubicBezTo>
                  <a:cubicBezTo>
                    <a:pt x="236" y="234"/>
                    <a:pt x="270" y="197"/>
                    <a:pt x="281" y="186"/>
                  </a:cubicBezTo>
                  <a:cubicBezTo>
                    <a:pt x="338" y="129"/>
                    <a:pt x="362" y="14"/>
                    <a:pt x="350" y="3"/>
                  </a:cubicBezTo>
                  <a:moveTo>
                    <a:pt x="209" y="238"/>
                  </a:moveTo>
                  <a:cubicBezTo>
                    <a:pt x="203" y="260"/>
                    <a:pt x="195" y="279"/>
                    <a:pt x="187" y="295"/>
                  </a:cubicBezTo>
                  <a:cubicBezTo>
                    <a:pt x="183" y="285"/>
                    <a:pt x="178" y="275"/>
                    <a:pt x="171" y="263"/>
                  </a:cubicBezTo>
                  <a:cubicBezTo>
                    <a:pt x="168" y="259"/>
                    <a:pt x="163" y="256"/>
                    <a:pt x="157" y="256"/>
                  </a:cubicBezTo>
                  <a:cubicBezTo>
                    <a:pt x="156" y="256"/>
                    <a:pt x="155" y="256"/>
                    <a:pt x="154" y="256"/>
                  </a:cubicBezTo>
                  <a:cubicBezTo>
                    <a:pt x="150" y="257"/>
                    <a:pt x="147" y="258"/>
                    <a:pt x="144" y="258"/>
                  </a:cubicBezTo>
                  <a:cubicBezTo>
                    <a:pt x="132" y="258"/>
                    <a:pt x="121" y="252"/>
                    <a:pt x="111" y="242"/>
                  </a:cubicBezTo>
                  <a:cubicBezTo>
                    <a:pt x="98" y="230"/>
                    <a:pt x="93" y="214"/>
                    <a:pt x="97" y="200"/>
                  </a:cubicBezTo>
                  <a:cubicBezTo>
                    <a:pt x="98" y="193"/>
                    <a:pt x="96" y="186"/>
                    <a:pt x="90" y="182"/>
                  </a:cubicBezTo>
                  <a:cubicBezTo>
                    <a:pt x="79" y="175"/>
                    <a:pt x="68" y="170"/>
                    <a:pt x="58" y="167"/>
                  </a:cubicBezTo>
                  <a:cubicBezTo>
                    <a:pt x="74" y="158"/>
                    <a:pt x="94" y="150"/>
                    <a:pt x="115" y="144"/>
                  </a:cubicBezTo>
                  <a:cubicBezTo>
                    <a:pt x="116" y="144"/>
                    <a:pt x="116" y="144"/>
                    <a:pt x="116" y="144"/>
                  </a:cubicBezTo>
                  <a:cubicBezTo>
                    <a:pt x="209" y="237"/>
                    <a:pt x="209" y="237"/>
                    <a:pt x="209" y="237"/>
                  </a:cubicBezTo>
                  <a:cubicBezTo>
                    <a:pt x="209" y="237"/>
                    <a:pt x="209" y="238"/>
                    <a:pt x="209" y="238"/>
                  </a:cubicBezTo>
                  <a:moveTo>
                    <a:pt x="270" y="174"/>
                  </a:moveTo>
                  <a:cubicBezTo>
                    <a:pt x="267" y="177"/>
                    <a:pt x="262" y="183"/>
                    <a:pt x="256" y="189"/>
                  </a:cubicBezTo>
                  <a:cubicBezTo>
                    <a:pt x="245" y="200"/>
                    <a:pt x="230" y="216"/>
                    <a:pt x="220" y="225"/>
                  </a:cubicBezTo>
                  <a:cubicBezTo>
                    <a:pt x="128" y="133"/>
                    <a:pt x="128" y="133"/>
                    <a:pt x="128" y="133"/>
                  </a:cubicBezTo>
                  <a:cubicBezTo>
                    <a:pt x="137" y="124"/>
                    <a:pt x="154" y="108"/>
                    <a:pt x="164" y="97"/>
                  </a:cubicBezTo>
                  <a:cubicBezTo>
                    <a:pt x="171" y="92"/>
                    <a:pt x="176" y="87"/>
                    <a:pt x="179" y="83"/>
                  </a:cubicBezTo>
                  <a:cubicBezTo>
                    <a:pt x="222" y="40"/>
                    <a:pt x="306" y="16"/>
                    <a:pt x="337" y="16"/>
                  </a:cubicBezTo>
                  <a:cubicBezTo>
                    <a:pt x="337" y="42"/>
                    <a:pt x="315" y="129"/>
                    <a:pt x="270" y="174"/>
                  </a:cubicBezTo>
                  <a:moveTo>
                    <a:pt x="62" y="197"/>
                  </a:moveTo>
                  <a:cubicBezTo>
                    <a:pt x="0" y="353"/>
                    <a:pt x="0" y="353"/>
                    <a:pt x="0" y="353"/>
                  </a:cubicBezTo>
                  <a:cubicBezTo>
                    <a:pt x="156" y="291"/>
                    <a:pt x="156" y="291"/>
                    <a:pt x="156" y="291"/>
                  </a:cubicBezTo>
                  <a:cubicBezTo>
                    <a:pt x="153" y="291"/>
                    <a:pt x="150" y="291"/>
                    <a:pt x="148" y="291"/>
                  </a:cubicBezTo>
                  <a:cubicBezTo>
                    <a:pt x="100" y="291"/>
                    <a:pt x="57" y="245"/>
                    <a:pt x="62" y="197"/>
                  </a:cubicBezTo>
                  <a:moveTo>
                    <a:pt x="29" y="324"/>
                  </a:moveTo>
                  <a:cubicBezTo>
                    <a:pt x="58" y="252"/>
                    <a:pt x="58" y="252"/>
                    <a:pt x="58" y="252"/>
                  </a:cubicBezTo>
                  <a:cubicBezTo>
                    <a:pt x="62" y="259"/>
                    <a:pt x="67" y="266"/>
                    <a:pt x="72" y="272"/>
                  </a:cubicBezTo>
                  <a:cubicBezTo>
                    <a:pt x="81" y="282"/>
                    <a:pt x="91" y="290"/>
                    <a:pt x="101" y="295"/>
                  </a:cubicBezTo>
                  <a:lnTo>
                    <a:pt x="29" y="324"/>
                  </a:lnTo>
                  <a:close/>
                  <a:moveTo>
                    <a:pt x="168" y="128"/>
                  </a:moveTo>
                  <a:cubicBezTo>
                    <a:pt x="164" y="128"/>
                    <a:pt x="160" y="132"/>
                    <a:pt x="160" y="136"/>
                  </a:cubicBezTo>
                  <a:cubicBezTo>
                    <a:pt x="160" y="141"/>
                    <a:pt x="164" y="145"/>
                    <a:pt x="168" y="145"/>
                  </a:cubicBezTo>
                  <a:cubicBezTo>
                    <a:pt x="173" y="145"/>
                    <a:pt x="176" y="141"/>
                    <a:pt x="176" y="136"/>
                  </a:cubicBezTo>
                  <a:cubicBezTo>
                    <a:pt x="176" y="132"/>
                    <a:pt x="173" y="128"/>
                    <a:pt x="168" y="128"/>
                  </a:cubicBezTo>
                  <a:moveTo>
                    <a:pt x="217" y="193"/>
                  </a:moveTo>
                  <a:cubicBezTo>
                    <a:pt x="221" y="193"/>
                    <a:pt x="225" y="189"/>
                    <a:pt x="225" y="185"/>
                  </a:cubicBezTo>
                  <a:cubicBezTo>
                    <a:pt x="225" y="180"/>
                    <a:pt x="221" y="177"/>
                    <a:pt x="217" y="177"/>
                  </a:cubicBezTo>
                  <a:cubicBezTo>
                    <a:pt x="212" y="177"/>
                    <a:pt x="209" y="180"/>
                    <a:pt x="209" y="185"/>
                  </a:cubicBezTo>
                  <a:cubicBezTo>
                    <a:pt x="209" y="189"/>
                    <a:pt x="212" y="193"/>
                    <a:pt x="217" y="193"/>
                  </a:cubicBezTo>
                  <a:moveTo>
                    <a:pt x="265" y="112"/>
                  </a:moveTo>
                  <a:cubicBezTo>
                    <a:pt x="278" y="112"/>
                    <a:pt x="289" y="102"/>
                    <a:pt x="289" y="88"/>
                  </a:cubicBezTo>
                  <a:cubicBezTo>
                    <a:pt x="289" y="75"/>
                    <a:pt x="278" y="64"/>
                    <a:pt x="265" y="64"/>
                  </a:cubicBezTo>
                  <a:cubicBezTo>
                    <a:pt x="251" y="64"/>
                    <a:pt x="241" y="75"/>
                    <a:pt x="241" y="88"/>
                  </a:cubicBezTo>
                  <a:cubicBezTo>
                    <a:pt x="241" y="102"/>
                    <a:pt x="251" y="112"/>
                    <a:pt x="265" y="112"/>
                  </a:cubicBezTo>
                  <a:moveTo>
                    <a:pt x="265" y="80"/>
                  </a:moveTo>
                  <a:cubicBezTo>
                    <a:pt x="269" y="80"/>
                    <a:pt x="273" y="84"/>
                    <a:pt x="273" y="88"/>
                  </a:cubicBezTo>
                  <a:cubicBezTo>
                    <a:pt x="273" y="93"/>
                    <a:pt x="269" y="96"/>
                    <a:pt x="265" y="96"/>
                  </a:cubicBezTo>
                  <a:cubicBezTo>
                    <a:pt x="260" y="96"/>
                    <a:pt x="257" y="93"/>
                    <a:pt x="257" y="88"/>
                  </a:cubicBezTo>
                  <a:cubicBezTo>
                    <a:pt x="257" y="84"/>
                    <a:pt x="260" y="80"/>
                    <a:pt x="265" y="80"/>
                  </a:cubicBezTo>
                  <a:moveTo>
                    <a:pt x="193" y="169"/>
                  </a:moveTo>
                  <a:cubicBezTo>
                    <a:pt x="197" y="169"/>
                    <a:pt x="201" y="165"/>
                    <a:pt x="201" y="161"/>
                  </a:cubicBezTo>
                  <a:cubicBezTo>
                    <a:pt x="201" y="156"/>
                    <a:pt x="197" y="153"/>
                    <a:pt x="193" y="153"/>
                  </a:cubicBezTo>
                  <a:cubicBezTo>
                    <a:pt x="188" y="153"/>
                    <a:pt x="185" y="156"/>
                    <a:pt x="185" y="161"/>
                  </a:cubicBezTo>
                  <a:cubicBezTo>
                    <a:pt x="185" y="165"/>
                    <a:pt x="188" y="169"/>
                    <a:pt x="193" y="169"/>
                  </a:cubicBezTo>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Custom ">
  <p:cSld name="2_Custom ">
    <p:spTree>
      <p:nvGrpSpPr>
        <p:cNvPr id="1" name="Shape 78"/>
        <p:cNvGrpSpPr/>
        <p:nvPr/>
      </p:nvGrpSpPr>
      <p:grpSpPr>
        <a:xfrm>
          <a:off x="0" y="0"/>
          <a:ext cx="0" cy="0"/>
          <a:chOff x="0" y="0"/>
          <a:chExt cx="0" cy="0"/>
        </a:xfrm>
      </p:grpSpPr>
      <p:sp>
        <p:nvSpPr>
          <p:cNvPr id="79" name="Google Shape;79;p10"/>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80" name="Google Shape;80;p10"/>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81" name="Google Shape;81;p10"/>
          <p:cNvCxnSpPr/>
          <p:nvPr/>
        </p:nvCxnSpPr>
        <p:spPr>
          <a:xfrm rot="10800000">
            <a:off x="0" y="3126806"/>
            <a:ext cx="1674813" cy="0"/>
          </a:xfrm>
          <a:prstGeom prst="straightConnector1">
            <a:avLst/>
          </a:prstGeom>
          <a:noFill/>
          <a:ln w="76200" cap="flat" cmpd="sng">
            <a:solidFill>
              <a:srgbClr val="EC008C"/>
            </a:solidFill>
            <a:prstDash val="solid"/>
            <a:miter lim="800000"/>
            <a:headEnd type="none" w="sm" len="sm"/>
            <a:tailEnd type="none" w="sm" len="sm"/>
          </a:ln>
        </p:spPr>
      </p:cxnSp>
      <p:sp>
        <p:nvSpPr>
          <p:cNvPr id="82" name="Google Shape;82;p10"/>
          <p:cNvSpPr txBox="1">
            <a:spLocks noGrp="1"/>
          </p:cNvSpPr>
          <p:nvPr>
            <p:ph type="body" idx="2"/>
          </p:nvPr>
        </p:nvSpPr>
        <p:spPr>
          <a:xfrm>
            <a:off x="2827292" y="6312705"/>
            <a:ext cx="9111600" cy="647541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70000"/>
              </a:lnSpc>
              <a:spcBef>
                <a:spcPts val="10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3" name="Google Shape;83;p10"/>
          <p:cNvSpPr txBox="1">
            <a:spLocks noGrp="1"/>
          </p:cNvSpPr>
          <p:nvPr>
            <p:ph type="title"/>
          </p:nvPr>
        </p:nvSpPr>
        <p:spPr>
          <a:xfrm>
            <a:off x="2827292" y="2582208"/>
            <a:ext cx="9072000" cy="3071233"/>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sz="10000">
                <a:solidFill>
                  <a:schemeClr val="dk1"/>
                </a:solidFill>
                <a:latin typeface="Open Sans"/>
                <a:ea typeface="Open Sans"/>
                <a:cs typeface="Open Sans"/>
                <a:sym typeface="Open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84" name="Google Shape;84;p10" descr="Qr code&#10;&#10;Description automatically generated"/>
          <p:cNvPicPr preferRelativeResize="0"/>
          <p:nvPr/>
        </p:nvPicPr>
        <p:blipFill rotWithShape="1">
          <a:blip r:embed="rId2">
            <a:alphaModFix/>
          </a:blip>
          <a:srcRect/>
          <a:stretch/>
        </p:blipFill>
        <p:spPr>
          <a:xfrm>
            <a:off x="20181051" y="10346240"/>
            <a:ext cx="5617912" cy="4883753"/>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3_Custom">
  <p:cSld name="3_Custom">
    <p:spTree>
      <p:nvGrpSpPr>
        <p:cNvPr id="1" name="Shape 85"/>
        <p:cNvGrpSpPr/>
        <p:nvPr/>
      </p:nvGrpSpPr>
      <p:grpSpPr>
        <a:xfrm>
          <a:off x="0" y="0"/>
          <a:ext cx="0" cy="0"/>
          <a:chOff x="0" y="0"/>
          <a:chExt cx="0" cy="0"/>
        </a:xfrm>
      </p:grpSpPr>
      <p:sp>
        <p:nvSpPr>
          <p:cNvPr id="86" name="Google Shape;86;p11"/>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87" name="Google Shape;87;p11"/>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88" name="Google Shape;88;p11"/>
          <p:cNvCxnSpPr/>
          <p:nvPr/>
        </p:nvCxnSpPr>
        <p:spPr>
          <a:xfrm rot="10800000">
            <a:off x="0" y="3126806"/>
            <a:ext cx="1674813" cy="0"/>
          </a:xfrm>
          <a:prstGeom prst="straightConnector1">
            <a:avLst/>
          </a:prstGeom>
          <a:noFill/>
          <a:ln w="76200" cap="flat" cmpd="sng">
            <a:solidFill>
              <a:srgbClr val="EC008C"/>
            </a:solidFill>
            <a:prstDash val="solid"/>
            <a:miter lim="800000"/>
            <a:headEnd type="none" w="sm" len="sm"/>
            <a:tailEnd type="none" w="sm" len="sm"/>
          </a:ln>
        </p:spPr>
      </p:cxnSp>
      <p:sp>
        <p:nvSpPr>
          <p:cNvPr id="89" name="Google Shape;89;p11"/>
          <p:cNvSpPr txBox="1">
            <a:spLocks noGrp="1"/>
          </p:cNvSpPr>
          <p:nvPr>
            <p:ph type="body" idx="2"/>
          </p:nvPr>
        </p:nvSpPr>
        <p:spPr>
          <a:xfrm>
            <a:off x="2827292" y="6312705"/>
            <a:ext cx="9111600" cy="647541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70000"/>
              </a:lnSpc>
              <a:spcBef>
                <a:spcPts val="10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0" name="Google Shape;90;p11"/>
          <p:cNvSpPr txBox="1">
            <a:spLocks noGrp="1"/>
          </p:cNvSpPr>
          <p:nvPr>
            <p:ph type="body" idx="3"/>
          </p:nvPr>
        </p:nvSpPr>
        <p:spPr>
          <a:xfrm>
            <a:off x="13342893" y="6312705"/>
            <a:ext cx="9111600" cy="647541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70000"/>
              </a:lnSpc>
              <a:spcBef>
                <a:spcPts val="10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1" name="Google Shape;91;p11"/>
          <p:cNvSpPr txBox="1">
            <a:spLocks noGrp="1"/>
          </p:cNvSpPr>
          <p:nvPr>
            <p:ph type="title"/>
          </p:nvPr>
        </p:nvSpPr>
        <p:spPr>
          <a:xfrm>
            <a:off x="2827292" y="2582208"/>
            <a:ext cx="9072000" cy="3071233"/>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sz="10000">
                <a:solidFill>
                  <a:schemeClr val="dk1"/>
                </a:solidFill>
                <a:latin typeface="Open Sans"/>
                <a:ea typeface="Open Sans"/>
                <a:cs typeface="Open Sans"/>
                <a:sym typeface="Open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6_Custom">
  <p:cSld name="6_Custom">
    <p:spTree>
      <p:nvGrpSpPr>
        <p:cNvPr id="1" name="Shape 92"/>
        <p:cNvGrpSpPr/>
        <p:nvPr/>
      </p:nvGrpSpPr>
      <p:grpSpPr>
        <a:xfrm>
          <a:off x="0" y="0"/>
          <a:ext cx="0" cy="0"/>
          <a:chOff x="0" y="0"/>
          <a:chExt cx="0" cy="0"/>
        </a:xfrm>
      </p:grpSpPr>
      <p:sp>
        <p:nvSpPr>
          <p:cNvPr id="93" name="Google Shape;93;p12"/>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94" name="Google Shape;94;p12"/>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95" name="Google Shape;95;p12"/>
          <p:cNvCxnSpPr/>
          <p:nvPr/>
        </p:nvCxnSpPr>
        <p:spPr>
          <a:xfrm rot="10800000">
            <a:off x="0" y="3126806"/>
            <a:ext cx="1674813" cy="0"/>
          </a:xfrm>
          <a:prstGeom prst="straightConnector1">
            <a:avLst/>
          </a:prstGeom>
          <a:noFill/>
          <a:ln w="76200" cap="flat" cmpd="sng">
            <a:solidFill>
              <a:srgbClr val="EC008C"/>
            </a:solidFill>
            <a:prstDash val="solid"/>
            <a:miter lim="800000"/>
            <a:headEnd type="none" w="sm" len="sm"/>
            <a:tailEnd type="none" w="sm" len="sm"/>
          </a:ln>
        </p:spPr>
      </p:cxnSp>
      <p:sp>
        <p:nvSpPr>
          <p:cNvPr id="96" name="Google Shape;96;p12"/>
          <p:cNvSpPr txBox="1">
            <a:spLocks noGrp="1"/>
          </p:cNvSpPr>
          <p:nvPr>
            <p:ph type="title"/>
          </p:nvPr>
        </p:nvSpPr>
        <p:spPr>
          <a:xfrm>
            <a:off x="2827292" y="2582208"/>
            <a:ext cx="9072000" cy="3071233"/>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sz="10000">
                <a:solidFill>
                  <a:schemeClr val="dk1"/>
                </a:solidFill>
                <a:latin typeface="Open Sans"/>
                <a:ea typeface="Open Sans"/>
                <a:cs typeface="Open Sans"/>
                <a:sym typeface="Open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12"/>
          <p:cNvSpPr txBox="1">
            <a:spLocks noGrp="1"/>
          </p:cNvSpPr>
          <p:nvPr>
            <p:ph type="body" idx="2"/>
          </p:nvPr>
        </p:nvSpPr>
        <p:spPr>
          <a:xfrm>
            <a:off x="2827292" y="6314283"/>
            <a:ext cx="5698756" cy="5030658"/>
          </a:xfrm>
          <a:prstGeom prst="rect">
            <a:avLst/>
          </a:prstGeom>
          <a:noFill/>
          <a:ln>
            <a:noFill/>
          </a:ln>
        </p:spPr>
        <p:txBody>
          <a:bodyPr spcFirstLastPara="1" wrap="square" lIns="0" tIns="0" rIns="0" bIns="0" anchor="t" anchorCtr="0">
            <a:noAutofit/>
          </a:bodyPr>
          <a:lstStyle>
            <a:lvl1pPr marL="457200" marR="0" lvl="0" indent="-228600" algn="l" rtl="0">
              <a:lnSpc>
                <a:spcPct val="170000"/>
              </a:lnSpc>
              <a:spcBef>
                <a:spcPts val="10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8" name="Google Shape;98;p12"/>
          <p:cNvSpPr txBox="1">
            <a:spLocks noGrp="1"/>
          </p:cNvSpPr>
          <p:nvPr>
            <p:ph type="body" idx="3"/>
          </p:nvPr>
        </p:nvSpPr>
        <p:spPr>
          <a:xfrm>
            <a:off x="10159198" y="6314283"/>
            <a:ext cx="5698756" cy="5030658"/>
          </a:xfrm>
          <a:prstGeom prst="rect">
            <a:avLst/>
          </a:prstGeom>
          <a:noFill/>
          <a:ln>
            <a:noFill/>
          </a:ln>
        </p:spPr>
        <p:txBody>
          <a:bodyPr spcFirstLastPara="1" wrap="square" lIns="0" tIns="0" rIns="0" bIns="0" anchor="t" anchorCtr="0">
            <a:noAutofit/>
          </a:bodyPr>
          <a:lstStyle>
            <a:lvl1pPr marL="457200" marR="0" lvl="0" indent="-228600" algn="l" rtl="0">
              <a:lnSpc>
                <a:spcPct val="170000"/>
              </a:lnSpc>
              <a:spcBef>
                <a:spcPts val="100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9" name="Google Shape;99;p12"/>
          <p:cNvSpPr txBox="1">
            <a:spLocks noGrp="1"/>
          </p:cNvSpPr>
          <p:nvPr>
            <p:ph type="body" idx="4"/>
          </p:nvPr>
        </p:nvSpPr>
        <p:spPr>
          <a:xfrm>
            <a:off x="17219570" y="6314283"/>
            <a:ext cx="5698756" cy="5030658"/>
          </a:xfrm>
          <a:prstGeom prst="rect">
            <a:avLst/>
          </a:prstGeom>
          <a:noFill/>
          <a:ln>
            <a:noFill/>
          </a:ln>
        </p:spPr>
        <p:txBody>
          <a:bodyPr spcFirstLastPara="1" wrap="square" lIns="0" tIns="0" rIns="0" bIns="0" anchor="t" anchorCtr="0">
            <a:noAutofit/>
          </a:bodyPr>
          <a:lstStyle>
            <a:lvl1pPr marL="457200" marR="0" lvl="0" indent="-228600" algn="l" rtl="0">
              <a:lnSpc>
                <a:spcPct val="170000"/>
              </a:lnSpc>
              <a:spcBef>
                <a:spcPts val="10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2_Custom">
  <p:cSld name="12_Custom">
    <p:spTree>
      <p:nvGrpSpPr>
        <p:cNvPr id="1" name="Shape 100"/>
        <p:cNvGrpSpPr/>
        <p:nvPr/>
      </p:nvGrpSpPr>
      <p:grpSpPr>
        <a:xfrm>
          <a:off x="0" y="0"/>
          <a:ext cx="0" cy="0"/>
          <a:chOff x="0" y="0"/>
          <a:chExt cx="0" cy="0"/>
        </a:xfrm>
      </p:grpSpPr>
      <p:sp>
        <p:nvSpPr>
          <p:cNvPr id="101" name="Google Shape;101;p13"/>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102" name="Google Shape;102;p13"/>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103" name="Google Shape;103;p13"/>
          <p:cNvCxnSpPr/>
          <p:nvPr/>
        </p:nvCxnSpPr>
        <p:spPr>
          <a:xfrm rot="10800000">
            <a:off x="0" y="3126806"/>
            <a:ext cx="1674813" cy="0"/>
          </a:xfrm>
          <a:prstGeom prst="straightConnector1">
            <a:avLst/>
          </a:prstGeom>
          <a:noFill/>
          <a:ln w="76200" cap="flat" cmpd="sng">
            <a:solidFill>
              <a:srgbClr val="EC008C"/>
            </a:solidFill>
            <a:prstDash val="solid"/>
            <a:miter lim="800000"/>
            <a:headEnd type="none" w="sm" len="sm"/>
            <a:tailEnd type="none" w="sm" len="sm"/>
          </a:ln>
        </p:spPr>
      </p:cxnSp>
      <p:sp>
        <p:nvSpPr>
          <p:cNvPr id="104" name="Google Shape;104;p13"/>
          <p:cNvSpPr txBox="1">
            <a:spLocks noGrp="1"/>
          </p:cNvSpPr>
          <p:nvPr>
            <p:ph type="title"/>
          </p:nvPr>
        </p:nvSpPr>
        <p:spPr>
          <a:xfrm>
            <a:off x="2827292" y="2582208"/>
            <a:ext cx="9072000" cy="3071233"/>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sz="10000">
                <a:solidFill>
                  <a:schemeClr val="dk1"/>
                </a:solidFill>
                <a:latin typeface="Open Sans"/>
                <a:ea typeface="Open Sans"/>
                <a:cs typeface="Open Sans"/>
                <a:sym typeface="Open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5" name="Google Shape;105;p13"/>
          <p:cNvSpPr txBox="1">
            <a:spLocks noGrp="1"/>
          </p:cNvSpPr>
          <p:nvPr>
            <p:ph type="body" idx="2"/>
          </p:nvPr>
        </p:nvSpPr>
        <p:spPr>
          <a:xfrm>
            <a:off x="2827292" y="6314283"/>
            <a:ext cx="5698756" cy="5030658"/>
          </a:xfrm>
          <a:prstGeom prst="rect">
            <a:avLst/>
          </a:prstGeom>
          <a:noFill/>
          <a:ln>
            <a:noFill/>
          </a:ln>
        </p:spPr>
        <p:txBody>
          <a:bodyPr spcFirstLastPara="1" wrap="square" lIns="0" tIns="0" rIns="0" bIns="0" anchor="t" anchorCtr="0">
            <a:noAutofit/>
          </a:bodyPr>
          <a:lstStyle>
            <a:lvl1pPr marL="457200" marR="0" lvl="0" indent="-228600" algn="l" rtl="0">
              <a:lnSpc>
                <a:spcPct val="170000"/>
              </a:lnSpc>
              <a:spcBef>
                <a:spcPts val="10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6" name="Google Shape;106;p13"/>
          <p:cNvSpPr txBox="1">
            <a:spLocks noGrp="1"/>
          </p:cNvSpPr>
          <p:nvPr>
            <p:ph type="body" idx="3"/>
          </p:nvPr>
        </p:nvSpPr>
        <p:spPr>
          <a:xfrm>
            <a:off x="10159198" y="6314283"/>
            <a:ext cx="5698756" cy="5030658"/>
          </a:xfrm>
          <a:prstGeom prst="rect">
            <a:avLst/>
          </a:prstGeom>
          <a:noFill/>
          <a:ln>
            <a:noFill/>
          </a:ln>
        </p:spPr>
        <p:txBody>
          <a:bodyPr spcFirstLastPara="1" wrap="square" lIns="0" tIns="0" rIns="0" bIns="0" anchor="t" anchorCtr="0">
            <a:noAutofit/>
          </a:bodyPr>
          <a:lstStyle>
            <a:lvl1pPr marL="457200" marR="0" lvl="0" indent="-228600" algn="l" rtl="0">
              <a:lnSpc>
                <a:spcPct val="170000"/>
              </a:lnSpc>
              <a:spcBef>
                <a:spcPts val="100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7" name="Google Shape;107;p13"/>
          <p:cNvSpPr txBox="1">
            <a:spLocks noGrp="1"/>
          </p:cNvSpPr>
          <p:nvPr>
            <p:ph type="body" idx="4"/>
          </p:nvPr>
        </p:nvSpPr>
        <p:spPr>
          <a:xfrm>
            <a:off x="17219570" y="6314283"/>
            <a:ext cx="5698756" cy="5030658"/>
          </a:xfrm>
          <a:prstGeom prst="rect">
            <a:avLst/>
          </a:prstGeom>
          <a:noFill/>
          <a:ln>
            <a:noFill/>
          </a:ln>
        </p:spPr>
        <p:txBody>
          <a:bodyPr spcFirstLastPara="1" wrap="square" lIns="0" tIns="0" rIns="0" bIns="0" anchor="t" anchorCtr="0">
            <a:noAutofit/>
          </a:bodyPr>
          <a:lstStyle>
            <a:lvl1pPr marL="457200" marR="0" lvl="0" indent="-228600" algn="l" rtl="0">
              <a:lnSpc>
                <a:spcPct val="170000"/>
              </a:lnSpc>
              <a:spcBef>
                <a:spcPts val="10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Image">
  <p:cSld name="1_Image">
    <p:spTree>
      <p:nvGrpSpPr>
        <p:cNvPr id="1" name="Shape 116"/>
        <p:cNvGrpSpPr/>
        <p:nvPr/>
      </p:nvGrpSpPr>
      <p:grpSpPr>
        <a:xfrm>
          <a:off x="0" y="0"/>
          <a:ext cx="0" cy="0"/>
          <a:chOff x="0" y="0"/>
          <a:chExt cx="0" cy="0"/>
        </a:xfrm>
      </p:grpSpPr>
      <p:sp>
        <p:nvSpPr>
          <p:cNvPr id="117" name="Google Shape;117;p15"/>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118" name="Google Shape;118;p15"/>
          <p:cNvSpPr txBox="1">
            <a:spLocks noGrp="1"/>
          </p:cNvSpPr>
          <p:nvPr>
            <p:ph type="body" idx="1"/>
          </p:nvPr>
        </p:nvSpPr>
        <p:spPr>
          <a:xfrm>
            <a:off x="2746098" y="30672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pic>
        <p:nvPicPr>
          <p:cNvPr id="119" name="Google Shape;119;p15" descr="A picture containing shape&#10;&#10;Description automatically generated"/>
          <p:cNvPicPr preferRelativeResize="0"/>
          <p:nvPr/>
        </p:nvPicPr>
        <p:blipFill rotWithShape="1">
          <a:blip r:embed="rId2">
            <a:alphaModFix/>
          </a:blip>
          <a:srcRect/>
          <a:stretch/>
        </p:blipFill>
        <p:spPr>
          <a:xfrm>
            <a:off x="21272854" y="619579"/>
            <a:ext cx="1988104" cy="1601107"/>
          </a:xfrm>
          <a:prstGeom prst="rect">
            <a:avLst/>
          </a:prstGeom>
          <a:noFill/>
          <a:ln>
            <a:noFill/>
          </a:ln>
        </p:spPr>
      </p:pic>
      <p:cxnSp>
        <p:nvCxnSpPr>
          <p:cNvPr id="120" name="Google Shape;120;p15"/>
          <p:cNvCxnSpPr/>
          <p:nvPr/>
        </p:nvCxnSpPr>
        <p:spPr>
          <a:xfrm rot="10800000">
            <a:off x="7782132" y="4559663"/>
            <a:ext cx="2489198" cy="0"/>
          </a:xfrm>
          <a:prstGeom prst="straightConnector1">
            <a:avLst/>
          </a:prstGeom>
          <a:noFill/>
          <a:ln w="76200" cap="flat" cmpd="sng">
            <a:solidFill>
              <a:srgbClr val="EC008C"/>
            </a:solidFill>
            <a:prstDash val="solid"/>
            <a:miter lim="800000"/>
            <a:headEnd type="none" w="sm" len="sm"/>
            <a:tailEnd type="none" w="sm" len="sm"/>
          </a:ln>
        </p:spPr>
      </p:cxnSp>
      <p:sp>
        <p:nvSpPr>
          <p:cNvPr id="121" name="Google Shape;121;p15"/>
          <p:cNvSpPr txBox="1">
            <a:spLocks noGrp="1"/>
          </p:cNvSpPr>
          <p:nvPr>
            <p:ph type="title"/>
          </p:nvPr>
        </p:nvSpPr>
        <p:spPr>
          <a:xfrm>
            <a:off x="2827292" y="4003193"/>
            <a:ext cx="5878800" cy="4594723"/>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dk1"/>
              </a:buClr>
              <a:buSzPts val="10000"/>
              <a:buFont typeface="Open Sans"/>
              <a:buNone/>
              <a:defRPr sz="10000">
                <a:solidFill>
                  <a:schemeClr val="dk1"/>
                </a:solidFill>
                <a:latin typeface="Open Sans"/>
                <a:ea typeface="Open Sans"/>
                <a:cs typeface="Open Sans"/>
                <a:sym typeface="Open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p15"/>
          <p:cNvSpPr txBox="1">
            <a:spLocks noGrp="1"/>
          </p:cNvSpPr>
          <p:nvPr>
            <p:ph type="body" idx="2"/>
          </p:nvPr>
        </p:nvSpPr>
        <p:spPr>
          <a:xfrm>
            <a:off x="2827291" y="8802302"/>
            <a:ext cx="5878799" cy="4594724"/>
          </a:xfrm>
          <a:prstGeom prst="rect">
            <a:avLst/>
          </a:prstGeom>
          <a:noFill/>
          <a:ln>
            <a:noFill/>
          </a:ln>
        </p:spPr>
        <p:txBody>
          <a:bodyPr spcFirstLastPara="1" wrap="square" lIns="0" tIns="0" rIns="0" bIns="36000" anchor="t" anchorCtr="0">
            <a:noAutofit/>
          </a:bodyPr>
          <a:lstStyle>
            <a:lvl1pPr marL="457200" marR="0" lvl="0" indent="-228600" algn="l" rtl="0">
              <a:lnSpc>
                <a:spcPct val="170000"/>
              </a:lnSpc>
              <a:spcBef>
                <a:spcPts val="10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pic>
        <p:nvPicPr>
          <p:cNvPr id="123" name="Google Shape;123;p15" descr="Qr code&#10;&#10;Description automatically generated"/>
          <p:cNvPicPr preferRelativeResize="0"/>
          <p:nvPr/>
        </p:nvPicPr>
        <p:blipFill rotWithShape="1">
          <a:blip r:embed="rId3">
            <a:alphaModFix/>
          </a:blip>
          <a:srcRect/>
          <a:stretch/>
        </p:blipFill>
        <p:spPr>
          <a:xfrm>
            <a:off x="20181051" y="10346240"/>
            <a:ext cx="5617912" cy="4883753"/>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Custom Quote">
  <p:cSld name="1_Custom Quote">
    <p:spTree>
      <p:nvGrpSpPr>
        <p:cNvPr id="1" name="Shape 132"/>
        <p:cNvGrpSpPr/>
        <p:nvPr/>
      </p:nvGrpSpPr>
      <p:grpSpPr>
        <a:xfrm>
          <a:off x="0" y="0"/>
          <a:ext cx="0" cy="0"/>
          <a:chOff x="0" y="0"/>
          <a:chExt cx="0" cy="0"/>
        </a:xfrm>
      </p:grpSpPr>
      <p:sp>
        <p:nvSpPr>
          <p:cNvPr id="133" name="Google Shape;133;p17"/>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134" name="Google Shape;134;p17"/>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135" name="Google Shape;135;p17"/>
          <p:cNvCxnSpPr/>
          <p:nvPr/>
        </p:nvCxnSpPr>
        <p:spPr>
          <a:xfrm rot="10800000">
            <a:off x="0" y="3126806"/>
            <a:ext cx="1674813" cy="0"/>
          </a:xfrm>
          <a:prstGeom prst="straightConnector1">
            <a:avLst/>
          </a:prstGeom>
          <a:noFill/>
          <a:ln w="76200" cap="flat" cmpd="sng">
            <a:solidFill>
              <a:srgbClr val="EC008C"/>
            </a:solidFill>
            <a:prstDash val="solid"/>
            <a:miter lim="800000"/>
            <a:headEnd type="none" w="sm" len="sm"/>
            <a:tailEnd type="none" w="sm" len="sm"/>
          </a:ln>
        </p:spPr>
      </p:cxnSp>
      <p:sp>
        <p:nvSpPr>
          <p:cNvPr id="136" name="Google Shape;136;p17"/>
          <p:cNvSpPr txBox="1">
            <a:spLocks noGrp="1"/>
          </p:cNvSpPr>
          <p:nvPr>
            <p:ph type="body" idx="2"/>
          </p:nvPr>
        </p:nvSpPr>
        <p:spPr>
          <a:xfrm>
            <a:off x="2827292" y="6361199"/>
            <a:ext cx="5414400" cy="4540837"/>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70000"/>
              </a:lnSpc>
              <a:spcBef>
                <a:spcPts val="36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7" name="Google Shape;137;p17"/>
          <p:cNvSpPr txBox="1">
            <a:spLocks noGrp="1"/>
          </p:cNvSpPr>
          <p:nvPr>
            <p:ph type="body" idx="3"/>
          </p:nvPr>
        </p:nvSpPr>
        <p:spPr>
          <a:xfrm>
            <a:off x="9844780" y="6361199"/>
            <a:ext cx="5414400" cy="4540837"/>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70000"/>
              </a:lnSpc>
              <a:spcBef>
                <a:spcPts val="36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8" name="Google Shape;138;p17"/>
          <p:cNvSpPr txBox="1">
            <a:spLocks noGrp="1"/>
          </p:cNvSpPr>
          <p:nvPr>
            <p:ph type="body" idx="4"/>
          </p:nvPr>
        </p:nvSpPr>
        <p:spPr>
          <a:xfrm>
            <a:off x="17555583" y="5394986"/>
            <a:ext cx="5414400" cy="4728728"/>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56000"/>
              </a:lnSpc>
              <a:spcBef>
                <a:spcPts val="0"/>
              </a:spcBef>
              <a:spcAft>
                <a:spcPts val="0"/>
              </a:spcAft>
              <a:buClr>
                <a:schemeClr val="lt1"/>
              </a:buClr>
              <a:buSzPts val="3200"/>
              <a:buFont typeface="Arial"/>
              <a:buNone/>
              <a:defRPr sz="3200" b="0" i="0" u="none" strike="noStrike" cap="none">
                <a:solidFill>
                  <a:schemeClr val="lt1"/>
                </a:solidFill>
                <a:latin typeface="Open Sans"/>
                <a:ea typeface="Open Sans"/>
                <a:cs typeface="Open Sans"/>
                <a:sym typeface="Open Sans"/>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9" name="Google Shape;139;p17"/>
          <p:cNvSpPr txBox="1">
            <a:spLocks noGrp="1"/>
          </p:cNvSpPr>
          <p:nvPr>
            <p:ph type="title"/>
          </p:nvPr>
        </p:nvSpPr>
        <p:spPr>
          <a:xfrm>
            <a:off x="2827292" y="2598605"/>
            <a:ext cx="9058183" cy="2948400"/>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Custom Quote">
  <p:cSld name="2_Custom Quote">
    <p:spTree>
      <p:nvGrpSpPr>
        <p:cNvPr id="1" name="Shape 140"/>
        <p:cNvGrpSpPr/>
        <p:nvPr/>
      </p:nvGrpSpPr>
      <p:grpSpPr>
        <a:xfrm>
          <a:off x="0" y="0"/>
          <a:ext cx="0" cy="0"/>
          <a:chOff x="0" y="0"/>
          <a:chExt cx="0" cy="0"/>
        </a:xfrm>
      </p:grpSpPr>
      <p:sp>
        <p:nvSpPr>
          <p:cNvPr id="141" name="Google Shape;141;p18"/>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GB"/>
              <a:t>‹#›</a:t>
            </a:fld>
            <a:endParaRPr/>
          </a:p>
        </p:txBody>
      </p:sp>
      <p:sp>
        <p:nvSpPr>
          <p:cNvPr id="142" name="Google Shape;142;p18"/>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143" name="Google Shape;143;p18"/>
          <p:cNvCxnSpPr/>
          <p:nvPr/>
        </p:nvCxnSpPr>
        <p:spPr>
          <a:xfrm rot="10800000">
            <a:off x="0" y="3126806"/>
            <a:ext cx="1674813" cy="0"/>
          </a:xfrm>
          <a:prstGeom prst="straightConnector1">
            <a:avLst/>
          </a:prstGeom>
          <a:noFill/>
          <a:ln w="76200" cap="flat" cmpd="sng">
            <a:solidFill>
              <a:srgbClr val="EC008C"/>
            </a:solidFill>
            <a:prstDash val="solid"/>
            <a:miter lim="800000"/>
            <a:headEnd type="none" w="sm" len="sm"/>
            <a:tailEnd type="none" w="sm" len="sm"/>
          </a:ln>
        </p:spPr>
      </p:cxnSp>
      <p:sp>
        <p:nvSpPr>
          <p:cNvPr id="144" name="Google Shape;144;p18"/>
          <p:cNvSpPr txBox="1">
            <a:spLocks noGrp="1"/>
          </p:cNvSpPr>
          <p:nvPr>
            <p:ph type="body" idx="2"/>
          </p:nvPr>
        </p:nvSpPr>
        <p:spPr>
          <a:xfrm>
            <a:off x="2827292" y="6361199"/>
            <a:ext cx="5414400" cy="5706000"/>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70000"/>
              </a:lnSpc>
              <a:spcBef>
                <a:spcPts val="36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5" name="Google Shape;145;p18"/>
          <p:cNvSpPr txBox="1">
            <a:spLocks noGrp="1"/>
          </p:cNvSpPr>
          <p:nvPr>
            <p:ph type="body" idx="3"/>
          </p:nvPr>
        </p:nvSpPr>
        <p:spPr>
          <a:xfrm>
            <a:off x="9844780" y="6361199"/>
            <a:ext cx="5414400" cy="5706000"/>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70000"/>
              </a:lnSpc>
              <a:spcBef>
                <a:spcPts val="3600"/>
              </a:spcBef>
              <a:spcAft>
                <a:spcPts val="0"/>
              </a:spcAft>
              <a:buClr>
                <a:srgbClr val="595959"/>
              </a:buClr>
              <a:buSzPts val="2200"/>
              <a:buFont typeface="Arial"/>
              <a:buNone/>
              <a:defRPr sz="2200" b="0" i="0" u="none" strike="noStrike" cap="none">
                <a:solidFill>
                  <a:srgbClr val="595959"/>
                </a:solidFill>
                <a:latin typeface="Arial"/>
                <a:ea typeface="Arial"/>
                <a:cs typeface="Arial"/>
                <a:sym typeface="Arial"/>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6" name="Google Shape;146;p18"/>
          <p:cNvSpPr txBox="1">
            <a:spLocks noGrp="1"/>
          </p:cNvSpPr>
          <p:nvPr>
            <p:ph type="body" idx="4"/>
          </p:nvPr>
        </p:nvSpPr>
        <p:spPr>
          <a:xfrm>
            <a:off x="17555583" y="5394986"/>
            <a:ext cx="5414400" cy="5706000"/>
          </a:xfrm>
          <a:prstGeom prst="rect">
            <a:avLst/>
          </a:prstGeom>
          <a:noFill/>
          <a:ln>
            <a:noFill/>
          </a:ln>
        </p:spPr>
        <p:txBody>
          <a:bodyPr spcFirstLastPara="1" wrap="square" lIns="91425" tIns="396000" rIns="91425" bIns="45700" anchor="t" anchorCtr="0">
            <a:noAutofit/>
          </a:bodyPr>
          <a:lstStyle>
            <a:lvl1pPr marL="457200" marR="0" lvl="0" indent="-228600" algn="l" rtl="0">
              <a:lnSpc>
                <a:spcPct val="156000"/>
              </a:lnSpc>
              <a:spcBef>
                <a:spcPts val="0"/>
              </a:spcBef>
              <a:spcAft>
                <a:spcPts val="0"/>
              </a:spcAft>
              <a:buClr>
                <a:schemeClr val="lt1"/>
              </a:buClr>
              <a:buSzPts val="3200"/>
              <a:buFont typeface="Arial"/>
              <a:buNone/>
              <a:defRPr sz="3200" b="0" i="0" u="none" strike="noStrike" cap="none">
                <a:solidFill>
                  <a:schemeClr val="lt1"/>
                </a:solidFill>
                <a:latin typeface="Open Sans"/>
                <a:ea typeface="Open Sans"/>
                <a:cs typeface="Open Sans"/>
                <a:sym typeface="Open Sans"/>
              </a:defRPr>
            </a:lvl1pPr>
            <a:lvl2pPr marL="914400" marR="0" lvl="1" indent="-381000" algn="l" rtl="0">
              <a:lnSpc>
                <a:spcPct val="170000"/>
              </a:lnSpc>
              <a:spcBef>
                <a:spcPts val="3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170000"/>
              </a:lnSpc>
              <a:spcBef>
                <a:spcPts val="3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70000"/>
              </a:lnSpc>
              <a:spcBef>
                <a:spcPts val="3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7" name="Google Shape;147;p18"/>
          <p:cNvSpPr txBox="1">
            <a:spLocks noGrp="1"/>
          </p:cNvSpPr>
          <p:nvPr>
            <p:ph type="title"/>
          </p:nvPr>
        </p:nvSpPr>
        <p:spPr>
          <a:xfrm>
            <a:off x="2827292" y="2598605"/>
            <a:ext cx="9058183" cy="2948400"/>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dk1"/>
              </a:buClr>
              <a:buSzPts val="10000"/>
              <a:buFont typeface="Open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26">
            <a:alphaModFix amt="78000"/>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lvl1pPr marL="0" marR="0" lvl="0" indent="0" algn="ctr" rtl="0">
              <a:lnSpc>
                <a:spcPct val="100000"/>
              </a:lnSpc>
              <a:spcBef>
                <a:spcPts val="0"/>
              </a:spcBef>
              <a:spcAft>
                <a:spcPts val="0"/>
              </a:spcAft>
              <a:buNone/>
              <a:defRPr sz="2400" b="0" i="0" u="none" strike="noStrike" cap="none">
                <a:solidFill>
                  <a:srgbClr val="DCDDDE"/>
                </a:solidFill>
                <a:latin typeface="Montserrat SemiBold"/>
                <a:ea typeface="Montserrat SemiBold"/>
                <a:cs typeface="Montserrat SemiBold"/>
                <a:sym typeface="Montserrat SemiBold"/>
              </a:defRPr>
            </a:lvl1pPr>
            <a:lvl2pPr marL="0" marR="0" lvl="1" indent="0" algn="ctr" rtl="0">
              <a:lnSpc>
                <a:spcPct val="100000"/>
              </a:lnSpc>
              <a:spcBef>
                <a:spcPts val="0"/>
              </a:spcBef>
              <a:spcAft>
                <a:spcPts val="0"/>
              </a:spcAft>
              <a:buNone/>
              <a:defRPr sz="2400" b="0" i="0" u="none" strike="noStrike" cap="none">
                <a:solidFill>
                  <a:srgbClr val="DCDDDE"/>
                </a:solidFill>
                <a:latin typeface="Montserrat SemiBold"/>
                <a:ea typeface="Montserrat SemiBold"/>
                <a:cs typeface="Montserrat SemiBold"/>
                <a:sym typeface="Montserrat SemiBold"/>
              </a:defRPr>
            </a:lvl2pPr>
            <a:lvl3pPr marL="0" marR="0" lvl="2" indent="0" algn="ctr" rtl="0">
              <a:lnSpc>
                <a:spcPct val="100000"/>
              </a:lnSpc>
              <a:spcBef>
                <a:spcPts val="0"/>
              </a:spcBef>
              <a:spcAft>
                <a:spcPts val="0"/>
              </a:spcAft>
              <a:buNone/>
              <a:defRPr sz="2400" b="0" i="0" u="none" strike="noStrike" cap="none">
                <a:solidFill>
                  <a:srgbClr val="DCDDDE"/>
                </a:solidFill>
                <a:latin typeface="Montserrat SemiBold"/>
                <a:ea typeface="Montserrat SemiBold"/>
                <a:cs typeface="Montserrat SemiBold"/>
                <a:sym typeface="Montserrat SemiBold"/>
              </a:defRPr>
            </a:lvl3pPr>
            <a:lvl4pPr marL="0" marR="0" lvl="3" indent="0" algn="ctr" rtl="0">
              <a:lnSpc>
                <a:spcPct val="100000"/>
              </a:lnSpc>
              <a:spcBef>
                <a:spcPts val="0"/>
              </a:spcBef>
              <a:spcAft>
                <a:spcPts val="0"/>
              </a:spcAft>
              <a:buNone/>
              <a:defRPr sz="2400" b="0" i="0" u="none" strike="noStrike" cap="none">
                <a:solidFill>
                  <a:srgbClr val="DCDDDE"/>
                </a:solidFill>
                <a:latin typeface="Montserrat SemiBold"/>
                <a:ea typeface="Montserrat SemiBold"/>
                <a:cs typeface="Montserrat SemiBold"/>
                <a:sym typeface="Montserrat SemiBold"/>
              </a:defRPr>
            </a:lvl4pPr>
            <a:lvl5pPr marL="0" marR="0" lvl="4" indent="0" algn="ctr" rtl="0">
              <a:lnSpc>
                <a:spcPct val="100000"/>
              </a:lnSpc>
              <a:spcBef>
                <a:spcPts val="0"/>
              </a:spcBef>
              <a:spcAft>
                <a:spcPts val="0"/>
              </a:spcAft>
              <a:buNone/>
              <a:defRPr sz="2400" b="0" i="0" u="none" strike="noStrike" cap="none">
                <a:solidFill>
                  <a:srgbClr val="DCDDDE"/>
                </a:solidFill>
                <a:latin typeface="Montserrat SemiBold"/>
                <a:ea typeface="Montserrat SemiBold"/>
                <a:cs typeface="Montserrat SemiBold"/>
                <a:sym typeface="Montserrat SemiBold"/>
              </a:defRPr>
            </a:lvl5pPr>
            <a:lvl6pPr marL="0" marR="0" lvl="5" indent="0" algn="ctr" rtl="0">
              <a:lnSpc>
                <a:spcPct val="100000"/>
              </a:lnSpc>
              <a:spcBef>
                <a:spcPts val="0"/>
              </a:spcBef>
              <a:spcAft>
                <a:spcPts val="0"/>
              </a:spcAft>
              <a:buNone/>
              <a:defRPr sz="2400" b="0" i="0" u="none" strike="noStrike" cap="none">
                <a:solidFill>
                  <a:srgbClr val="DCDDDE"/>
                </a:solidFill>
                <a:latin typeface="Montserrat SemiBold"/>
                <a:ea typeface="Montserrat SemiBold"/>
                <a:cs typeface="Montserrat SemiBold"/>
                <a:sym typeface="Montserrat SemiBold"/>
              </a:defRPr>
            </a:lvl6pPr>
            <a:lvl7pPr marL="0" marR="0" lvl="6" indent="0" algn="ctr" rtl="0">
              <a:lnSpc>
                <a:spcPct val="100000"/>
              </a:lnSpc>
              <a:spcBef>
                <a:spcPts val="0"/>
              </a:spcBef>
              <a:spcAft>
                <a:spcPts val="0"/>
              </a:spcAft>
              <a:buNone/>
              <a:defRPr sz="2400" b="0" i="0" u="none" strike="noStrike" cap="none">
                <a:solidFill>
                  <a:srgbClr val="DCDDDE"/>
                </a:solidFill>
                <a:latin typeface="Montserrat SemiBold"/>
                <a:ea typeface="Montserrat SemiBold"/>
                <a:cs typeface="Montserrat SemiBold"/>
                <a:sym typeface="Montserrat SemiBold"/>
              </a:defRPr>
            </a:lvl7pPr>
            <a:lvl8pPr marL="0" marR="0" lvl="7" indent="0" algn="ctr" rtl="0">
              <a:lnSpc>
                <a:spcPct val="100000"/>
              </a:lnSpc>
              <a:spcBef>
                <a:spcPts val="0"/>
              </a:spcBef>
              <a:spcAft>
                <a:spcPts val="0"/>
              </a:spcAft>
              <a:buNone/>
              <a:defRPr sz="2400" b="0" i="0" u="none" strike="noStrike" cap="none">
                <a:solidFill>
                  <a:srgbClr val="DCDDDE"/>
                </a:solidFill>
                <a:latin typeface="Montserrat SemiBold"/>
                <a:ea typeface="Montserrat SemiBold"/>
                <a:cs typeface="Montserrat SemiBold"/>
                <a:sym typeface="Montserrat SemiBold"/>
              </a:defRPr>
            </a:lvl8pPr>
            <a:lvl9pPr marL="0" marR="0" lvl="8" indent="0" algn="ctr" rtl="0">
              <a:lnSpc>
                <a:spcPct val="100000"/>
              </a:lnSpc>
              <a:spcBef>
                <a:spcPts val="0"/>
              </a:spcBef>
              <a:spcAft>
                <a:spcPts val="0"/>
              </a:spcAft>
              <a:buNone/>
              <a:defRPr sz="2400" b="0" i="0" u="none" strike="noStrike" cap="none">
                <a:solidFill>
                  <a:srgbClr val="DCDDDE"/>
                </a:solidFill>
                <a:latin typeface="Montserrat SemiBold"/>
                <a:ea typeface="Montserrat SemiBold"/>
                <a:cs typeface="Montserrat SemiBold"/>
                <a:sym typeface="Montserrat SemiBold"/>
              </a:defRPr>
            </a:lvl9pPr>
          </a:lstStyle>
          <a:p>
            <a:pPr marL="0" lvl="0" indent="0" algn="ctr" rtl="0">
              <a:spcBef>
                <a:spcPts val="0"/>
              </a:spcBef>
              <a:spcAft>
                <a:spcPts val="0"/>
              </a:spcAft>
              <a:buNone/>
            </a:pPr>
            <a:fld id="{00000000-1234-1234-1234-123412341234}" type="slidenum">
              <a:rPr lang="en-GB"/>
              <a:t>‹#›</a:t>
            </a:fld>
            <a:endParaRPr/>
          </a:p>
        </p:txBody>
      </p:sp>
      <p:pic>
        <p:nvPicPr>
          <p:cNvPr id="11" name="Google Shape;11;p1" descr="A picture containing shape&#10;&#10;Description automatically generated"/>
          <p:cNvPicPr preferRelativeResize="0"/>
          <p:nvPr/>
        </p:nvPicPr>
        <p:blipFill rotWithShape="1">
          <a:blip r:embed="rId27">
            <a:alphaModFix/>
          </a:blip>
          <a:srcRect/>
          <a:stretch/>
        </p:blipFill>
        <p:spPr>
          <a:xfrm>
            <a:off x="21272854" y="619579"/>
            <a:ext cx="1988104" cy="1601107"/>
          </a:xfrm>
          <a:prstGeom prst="rect">
            <a:avLst/>
          </a:prstGeom>
          <a:noFill/>
          <a:ln>
            <a:noFill/>
          </a:ln>
        </p:spPr>
      </p:pic>
      <p:sp>
        <p:nvSpPr>
          <p:cNvPr id="12" name="Google Shape;12;p1"/>
          <p:cNvSpPr txBox="1">
            <a:spLocks noGrp="1"/>
          </p:cNvSpPr>
          <p:nvPr>
            <p:ph type="title"/>
          </p:nvPr>
        </p:nvSpPr>
        <p:spPr>
          <a:xfrm>
            <a:off x="1676400" y="730250"/>
            <a:ext cx="21031200" cy="2651125"/>
          </a:xfrm>
          <a:prstGeom prst="rect">
            <a:avLst/>
          </a:prstGeom>
          <a:noFill/>
          <a:ln>
            <a:noFill/>
          </a:ln>
        </p:spPr>
        <p:txBody>
          <a:bodyPr spcFirstLastPara="1" wrap="square" lIns="0" tIns="0" rIns="0" bIns="0" anchor="ctr" anchorCtr="0">
            <a:normAutofit/>
          </a:bodyPr>
          <a:lstStyle>
            <a:lvl1pPr marR="0" lvl="0" algn="l" rtl="0">
              <a:lnSpc>
                <a:spcPct val="100000"/>
              </a:lnSpc>
              <a:spcBef>
                <a:spcPts val="0"/>
              </a:spcBef>
              <a:spcAft>
                <a:spcPts val="0"/>
              </a:spcAft>
              <a:buClr>
                <a:schemeClr val="dk1"/>
              </a:buClr>
              <a:buSzPts val="10000"/>
              <a:buFont typeface="Open Sans"/>
              <a:buNone/>
              <a:defRPr sz="10000" b="0" i="0" u="none" strike="noStrike" cap="none">
                <a:solidFill>
                  <a:schemeClr val="dk1"/>
                </a:solidFill>
                <a:latin typeface="Open Sans"/>
                <a:ea typeface="Open Sans"/>
                <a:cs typeface="Open Sans"/>
                <a:sym typeface="Open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5" r:id="rId2"/>
    <p:sldLayoutId id="2147483656" r:id="rId3"/>
    <p:sldLayoutId id="2147483657" r:id="rId4"/>
    <p:sldLayoutId id="2147483658" r:id="rId5"/>
    <p:sldLayoutId id="2147483659" r:id="rId6"/>
    <p:sldLayoutId id="2147483661" r:id="rId7"/>
    <p:sldLayoutId id="2147483663" r:id="rId8"/>
    <p:sldLayoutId id="2147483664" r:id="rId9"/>
    <p:sldLayoutId id="2147483669" r:id="rId10"/>
    <p:sldLayoutId id="2147483680" r:id="rId11"/>
    <p:sldLayoutId id="2147483711" r:id="rId12"/>
    <p:sldLayoutId id="2147483713" r:id="rId13"/>
    <p:sldLayoutId id="2147483714" r:id="rId14"/>
    <p:sldLayoutId id="2147483715" r:id="rId15"/>
    <p:sldLayoutId id="2147483716" r:id="rId16"/>
    <p:sldLayoutId id="2147483717" r:id="rId17"/>
    <p:sldLayoutId id="2147483718" r:id="rId18"/>
    <p:sldLayoutId id="2147483719" r:id="rId19"/>
    <p:sldLayoutId id="2147483720" r:id="rId20"/>
    <p:sldLayoutId id="2147483721" r:id="rId21"/>
    <p:sldLayoutId id="2147483722" r:id="rId22"/>
    <p:sldLayoutId id="2147483723" r:id="rId23"/>
    <p:sldLayoutId id="2147483724"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4320">
          <p15:clr>
            <a:srgbClr val="F26B43"/>
          </p15:clr>
        </p15:guide>
        <p15:guide id="2" pos="76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www.un.org/en/climatechange/science/climate-issues/biodiversity"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79"/>
          <p:cNvSpPr txBox="1">
            <a:spLocks noGrp="1"/>
          </p:cNvSpPr>
          <p:nvPr>
            <p:ph type="title"/>
          </p:nvPr>
        </p:nvSpPr>
        <p:spPr>
          <a:xfrm>
            <a:off x="748145" y="1413164"/>
            <a:ext cx="10000254" cy="4062308"/>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10000"/>
              <a:buFont typeface="Open Sans"/>
              <a:buNone/>
            </a:pPr>
            <a:r>
              <a:rPr lang="en-US" sz="6600" b="1" dirty="0">
                <a:latin typeface="Aptos Display" panose="020B0004020202020204" pitchFamily="34" charset="0"/>
              </a:rPr>
              <a:t>"Advancing Biodiversity Conservation: Comparative Evaluation of Machine Learning Models for Species Classification"</a:t>
            </a:r>
            <a:endParaRPr sz="4800" b="1" dirty="0">
              <a:solidFill>
                <a:schemeClr val="tx1"/>
              </a:solidFill>
              <a:latin typeface="Aptos Display" panose="020B0004020202020204" pitchFamily="34" charset="0"/>
            </a:endParaRPr>
          </a:p>
        </p:txBody>
      </p:sp>
      <p:sp>
        <p:nvSpPr>
          <p:cNvPr id="726" name="Google Shape;726;p79"/>
          <p:cNvSpPr txBox="1">
            <a:spLocks noGrp="1"/>
          </p:cNvSpPr>
          <p:nvPr>
            <p:ph type="body" idx="1"/>
          </p:nvPr>
        </p:nvSpPr>
        <p:spPr>
          <a:xfrm>
            <a:off x="3613801" y="6858000"/>
            <a:ext cx="9072000" cy="8316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None/>
            </a:pPr>
            <a:r>
              <a:rPr lang="en-GB" dirty="0"/>
              <a:t>Ryan </a:t>
            </a:r>
            <a:r>
              <a:rPr lang="en-GB" dirty="0" err="1"/>
              <a:t>Junejo</a:t>
            </a:r>
            <a:endParaRPr dirty="0"/>
          </a:p>
        </p:txBody>
      </p:sp>
      <p:pic>
        <p:nvPicPr>
          <p:cNvPr id="5" name="Picture 4" descr="A collage of a squirrel&#10;&#10;Description automatically generated">
            <a:extLst>
              <a:ext uri="{FF2B5EF4-FFF2-40B4-BE49-F238E27FC236}">
                <a16:creationId xmlns:a16="http://schemas.microsoft.com/office/drawing/2014/main" id="{6EB8DA0A-8EF0-753B-3E1F-5609FED1CD44}"/>
              </a:ext>
            </a:extLst>
          </p:cNvPr>
          <p:cNvPicPr>
            <a:picLocks noChangeAspect="1"/>
          </p:cNvPicPr>
          <p:nvPr/>
        </p:nvPicPr>
        <p:blipFill rotWithShape="1">
          <a:blip r:embed="rId3"/>
          <a:srcRect r="44018"/>
          <a:stretch/>
        </p:blipFill>
        <p:spPr>
          <a:xfrm>
            <a:off x="13635604" y="2364257"/>
            <a:ext cx="10263488" cy="10192616"/>
          </a:xfrm>
          <a:prstGeom prst="rect">
            <a:avLst/>
          </a:prstGeom>
        </p:spPr>
      </p:pic>
      <p:sp>
        <p:nvSpPr>
          <p:cNvPr id="727" name="Google Shape;727;p79"/>
          <p:cNvSpPr txBox="1">
            <a:spLocks noGrp="1"/>
          </p:cNvSpPr>
          <p:nvPr>
            <p:ph type="body" idx="2"/>
          </p:nvPr>
        </p:nvSpPr>
        <p:spPr>
          <a:xfrm>
            <a:off x="3613801" y="8020050"/>
            <a:ext cx="9072000" cy="8316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None/>
            </a:pPr>
            <a:r>
              <a:rPr lang="en-US" dirty="0"/>
              <a:t>Vector Research Intern Supervised by Graham Taylor</a:t>
            </a:r>
            <a:endParaRPr dirty="0"/>
          </a:p>
        </p:txBody>
      </p:sp>
      <p:cxnSp>
        <p:nvCxnSpPr>
          <p:cNvPr id="728" name="Google Shape;728;p79"/>
          <p:cNvCxnSpPr/>
          <p:nvPr/>
        </p:nvCxnSpPr>
        <p:spPr>
          <a:xfrm>
            <a:off x="3326884" y="6858000"/>
            <a:ext cx="0" cy="2324100"/>
          </a:xfrm>
          <a:prstGeom prst="straightConnector1">
            <a:avLst/>
          </a:prstGeom>
          <a:noFill/>
          <a:ln w="76200" cap="flat" cmpd="sng">
            <a:solidFill>
              <a:srgbClr val="EC008C"/>
            </a:solidFill>
            <a:prstDash val="solid"/>
            <a:miter lim="800000"/>
            <a:headEnd type="none" w="sm" len="sm"/>
            <a:tailEnd type="none" w="sm" len="sm"/>
          </a:ln>
        </p:spPr>
      </p:cxnSp>
      <p:pic>
        <p:nvPicPr>
          <p:cNvPr id="730" name="Google Shape;730;p79" descr="Qr code&#10;&#10;Description automatically generated"/>
          <p:cNvPicPr preferRelativeResize="0"/>
          <p:nvPr/>
        </p:nvPicPr>
        <p:blipFill rotWithShape="1">
          <a:blip r:embed="rId4">
            <a:alphaModFix/>
          </a:blip>
          <a:srcRect/>
          <a:stretch/>
        </p:blipFill>
        <p:spPr>
          <a:xfrm>
            <a:off x="17773131" y="7046309"/>
            <a:ext cx="5617913" cy="488375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DAD15BC-D2D8-F4CA-7841-2D035AC8363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10</a:t>
            </a:fld>
            <a:endParaRPr lang="en-GB"/>
          </a:p>
        </p:txBody>
      </p:sp>
      <p:sp>
        <p:nvSpPr>
          <p:cNvPr id="3" name="Text Placeholder 2">
            <a:extLst>
              <a:ext uri="{FF2B5EF4-FFF2-40B4-BE49-F238E27FC236}">
                <a16:creationId xmlns:a16="http://schemas.microsoft.com/office/drawing/2014/main" id="{B8E8ACDA-564A-4AB4-454F-4F1DE86900CA}"/>
              </a:ext>
            </a:extLst>
          </p:cNvPr>
          <p:cNvSpPr>
            <a:spLocks noGrp="1"/>
          </p:cNvSpPr>
          <p:nvPr>
            <p:ph type="body" idx="1"/>
          </p:nvPr>
        </p:nvSpPr>
        <p:spPr/>
        <p:txBody>
          <a:bodyPr/>
          <a:lstStyle/>
          <a:p>
            <a:endParaRPr lang="en-CA"/>
          </a:p>
        </p:txBody>
      </p:sp>
      <p:sp>
        <p:nvSpPr>
          <p:cNvPr id="4" name="Title 3">
            <a:extLst>
              <a:ext uri="{FF2B5EF4-FFF2-40B4-BE49-F238E27FC236}">
                <a16:creationId xmlns:a16="http://schemas.microsoft.com/office/drawing/2014/main" id="{5F0E4082-1692-2842-FEBB-374D50D7FF3C}"/>
              </a:ext>
            </a:extLst>
          </p:cNvPr>
          <p:cNvSpPr>
            <a:spLocks noGrp="1"/>
          </p:cNvSpPr>
          <p:nvPr>
            <p:ph type="title"/>
          </p:nvPr>
        </p:nvSpPr>
        <p:spPr>
          <a:xfrm>
            <a:off x="2559062" y="1047066"/>
            <a:ext cx="6819900" cy="2948400"/>
          </a:xfrm>
        </p:spPr>
        <p:txBody>
          <a:bodyPr>
            <a:normAutofit fontScale="90000"/>
          </a:bodyPr>
          <a:lstStyle/>
          <a:p>
            <a:r>
              <a:rPr lang="en-US" dirty="0">
                <a:solidFill>
                  <a:schemeClr val="tx1"/>
                </a:solidFill>
              </a:rPr>
              <a:t>The Training Process</a:t>
            </a:r>
            <a:endParaRPr lang="en-CA" dirty="0">
              <a:solidFill>
                <a:schemeClr val="tx1"/>
              </a:solidFill>
            </a:endParaRPr>
          </a:p>
        </p:txBody>
      </p:sp>
      <p:sp>
        <p:nvSpPr>
          <p:cNvPr id="5" name="Text Placeholder 4">
            <a:extLst>
              <a:ext uri="{FF2B5EF4-FFF2-40B4-BE49-F238E27FC236}">
                <a16:creationId xmlns:a16="http://schemas.microsoft.com/office/drawing/2014/main" id="{31C1A473-1B4F-60BF-9308-82F932EF3E6B}"/>
              </a:ext>
            </a:extLst>
          </p:cNvPr>
          <p:cNvSpPr>
            <a:spLocks noGrp="1"/>
          </p:cNvSpPr>
          <p:nvPr>
            <p:ph type="body" idx="2"/>
          </p:nvPr>
        </p:nvSpPr>
        <p:spPr/>
        <p:txBody>
          <a:bodyPr/>
          <a:lstStyle/>
          <a:p>
            <a:endParaRPr lang="en-CA" dirty="0"/>
          </a:p>
        </p:txBody>
      </p:sp>
      <p:pic>
        <p:nvPicPr>
          <p:cNvPr id="3074" name="Picture 2">
            <a:extLst>
              <a:ext uri="{FF2B5EF4-FFF2-40B4-BE49-F238E27FC236}">
                <a16:creationId xmlns:a16="http://schemas.microsoft.com/office/drawing/2014/main" id="{EE4B246D-FFCA-B849-B358-08D8AF8962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4560" y="3995466"/>
            <a:ext cx="14762909" cy="8304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4994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C411A1D-EB18-AFD2-4D95-4F5BCFF2395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11</a:t>
            </a:fld>
            <a:endParaRPr lang="en-GB"/>
          </a:p>
        </p:txBody>
      </p:sp>
      <p:sp>
        <p:nvSpPr>
          <p:cNvPr id="3" name="Text Placeholder 2">
            <a:extLst>
              <a:ext uri="{FF2B5EF4-FFF2-40B4-BE49-F238E27FC236}">
                <a16:creationId xmlns:a16="http://schemas.microsoft.com/office/drawing/2014/main" id="{EFC5FC7A-247C-A90E-75E3-2C463E763A41}"/>
              </a:ext>
            </a:extLst>
          </p:cNvPr>
          <p:cNvSpPr>
            <a:spLocks noGrp="1"/>
          </p:cNvSpPr>
          <p:nvPr>
            <p:ph type="body" idx="1"/>
          </p:nvPr>
        </p:nvSpPr>
        <p:spPr>
          <a:xfrm>
            <a:off x="1311252" y="4726026"/>
            <a:ext cx="7884000" cy="432000"/>
          </a:xfrm>
        </p:spPr>
        <p:txBody>
          <a:bodyPr/>
          <a:lstStyle/>
          <a:p>
            <a:r>
              <a:rPr lang="en-US" dirty="0"/>
              <a:t>After Random Augment</a:t>
            </a:r>
            <a:endParaRPr lang="en-CA" dirty="0"/>
          </a:p>
        </p:txBody>
      </p:sp>
      <p:sp>
        <p:nvSpPr>
          <p:cNvPr id="4" name="Title 3">
            <a:extLst>
              <a:ext uri="{FF2B5EF4-FFF2-40B4-BE49-F238E27FC236}">
                <a16:creationId xmlns:a16="http://schemas.microsoft.com/office/drawing/2014/main" id="{D394E924-85AF-03B3-9125-744E02DCA8A6}"/>
              </a:ext>
            </a:extLst>
          </p:cNvPr>
          <p:cNvSpPr>
            <a:spLocks noGrp="1"/>
          </p:cNvSpPr>
          <p:nvPr>
            <p:ph type="title"/>
          </p:nvPr>
        </p:nvSpPr>
        <p:spPr>
          <a:xfrm>
            <a:off x="1311252" y="779303"/>
            <a:ext cx="9580418" cy="4594723"/>
          </a:xfrm>
        </p:spPr>
        <p:txBody>
          <a:bodyPr/>
          <a:lstStyle/>
          <a:p>
            <a:r>
              <a:rPr lang="en-US" dirty="0"/>
              <a:t>Data Augmentations</a:t>
            </a:r>
            <a:endParaRPr lang="en-CA" dirty="0"/>
          </a:p>
        </p:txBody>
      </p:sp>
      <p:pic>
        <p:nvPicPr>
          <p:cNvPr id="9" name="Picture 8">
            <a:extLst>
              <a:ext uri="{FF2B5EF4-FFF2-40B4-BE49-F238E27FC236}">
                <a16:creationId xmlns:a16="http://schemas.microsoft.com/office/drawing/2014/main" id="{E089F698-7C91-533E-4C66-259DEAC5E870}"/>
              </a:ext>
            </a:extLst>
          </p:cNvPr>
          <p:cNvPicPr>
            <a:picLocks noChangeAspect="1"/>
          </p:cNvPicPr>
          <p:nvPr/>
        </p:nvPicPr>
        <p:blipFill>
          <a:blip r:embed="rId2"/>
          <a:stretch>
            <a:fillRect/>
          </a:stretch>
        </p:blipFill>
        <p:spPr>
          <a:xfrm>
            <a:off x="628250" y="6608428"/>
            <a:ext cx="12352171" cy="4648268"/>
          </a:xfrm>
          <a:prstGeom prst="rect">
            <a:avLst/>
          </a:prstGeom>
        </p:spPr>
      </p:pic>
      <p:pic>
        <p:nvPicPr>
          <p:cNvPr id="11" name="Picture 10">
            <a:extLst>
              <a:ext uri="{FF2B5EF4-FFF2-40B4-BE49-F238E27FC236}">
                <a16:creationId xmlns:a16="http://schemas.microsoft.com/office/drawing/2014/main" id="{C369F837-822E-947C-5E7B-E45FFBD746A5}"/>
              </a:ext>
            </a:extLst>
          </p:cNvPr>
          <p:cNvPicPr>
            <a:picLocks noChangeAspect="1"/>
          </p:cNvPicPr>
          <p:nvPr/>
        </p:nvPicPr>
        <p:blipFill>
          <a:blip r:embed="rId3"/>
          <a:stretch>
            <a:fillRect/>
          </a:stretch>
        </p:blipFill>
        <p:spPr>
          <a:xfrm>
            <a:off x="14304819" y="5893496"/>
            <a:ext cx="7439371" cy="7359745"/>
          </a:xfrm>
          <a:prstGeom prst="rect">
            <a:avLst/>
          </a:prstGeom>
        </p:spPr>
      </p:pic>
      <p:sp>
        <p:nvSpPr>
          <p:cNvPr id="13" name="Text Placeholder 2">
            <a:extLst>
              <a:ext uri="{FF2B5EF4-FFF2-40B4-BE49-F238E27FC236}">
                <a16:creationId xmlns:a16="http://schemas.microsoft.com/office/drawing/2014/main" id="{6B19C76B-A06B-4A1F-C5AF-B54AEFD6CB5C}"/>
              </a:ext>
            </a:extLst>
          </p:cNvPr>
          <p:cNvSpPr txBox="1">
            <a:spLocks/>
          </p:cNvSpPr>
          <p:nvPr/>
        </p:nvSpPr>
        <p:spPr>
          <a:xfrm>
            <a:off x="14082504" y="4942026"/>
            <a:ext cx="7884000" cy="4320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228600" algn="l"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Montserrat SemiBold"/>
                <a:ea typeface="Montserrat SemiBold"/>
                <a:cs typeface="Montserrat SemiBold"/>
                <a:sym typeface="Montserrat SemiBol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r>
              <a:rPr lang="en-US" dirty="0"/>
              <a:t>After </a:t>
            </a:r>
            <a:r>
              <a:rPr lang="en-US" dirty="0" err="1"/>
              <a:t>RandAugment</a:t>
            </a:r>
            <a:r>
              <a:rPr lang="en-US" dirty="0"/>
              <a:t>, </a:t>
            </a:r>
            <a:r>
              <a:rPr lang="en-US" dirty="0" err="1"/>
              <a:t>Cutmix</a:t>
            </a:r>
            <a:r>
              <a:rPr lang="en-US" dirty="0"/>
              <a:t> and </a:t>
            </a:r>
            <a:r>
              <a:rPr lang="en-US" dirty="0" err="1"/>
              <a:t>Mixup</a:t>
            </a:r>
            <a:endParaRPr lang="en-CA" dirty="0"/>
          </a:p>
        </p:txBody>
      </p:sp>
    </p:spTree>
    <p:extLst>
      <p:ext uri="{BB962C8B-B14F-4D97-AF65-F5344CB8AC3E}">
        <p14:creationId xmlns:p14="http://schemas.microsoft.com/office/powerpoint/2010/main" val="779144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36D741-CAE4-DA92-AB17-A8E7283225A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12</a:t>
            </a:fld>
            <a:endParaRPr lang="en-GB"/>
          </a:p>
        </p:txBody>
      </p:sp>
      <p:sp>
        <p:nvSpPr>
          <p:cNvPr id="3" name="Text Placeholder 2">
            <a:extLst>
              <a:ext uri="{FF2B5EF4-FFF2-40B4-BE49-F238E27FC236}">
                <a16:creationId xmlns:a16="http://schemas.microsoft.com/office/drawing/2014/main" id="{4D7E3CBE-A3C0-E915-00B2-149841066901}"/>
              </a:ext>
            </a:extLst>
          </p:cNvPr>
          <p:cNvSpPr>
            <a:spLocks noGrp="1"/>
          </p:cNvSpPr>
          <p:nvPr>
            <p:ph type="body" idx="1"/>
          </p:nvPr>
        </p:nvSpPr>
        <p:spPr/>
        <p:txBody>
          <a:bodyPr/>
          <a:lstStyle/>
          <a:p>
            <a:endParaRPr lang="en-CA"/>
          </a:p>
        </p:txBody>
      </p:sp>
      <p:sp>
        <p:nvSpPr>
          <p:cNvPr id="4" name="Title 3">
            <a:extLst>
              <a:ext uri="{FF2B5EF4-FFF2-40B4-BE49-F238E27FC236}">
                <a16:creationId xmlns:a16="http://schemas.microsoft.com/office/drawing/2014/main" id="{31F6F2B5-26CF-4B1A-9119-36A9FC204D0D}"/>
              </a:ext>
            </a:extLst>
          </p:cNvPr>
          <p:cNvSpPr>
            <a:spLocks noGrp="1"/>
          </p:cNvSpPr>
          <p:nvPr>
            <p:ph type="title"/>
          </p:nvPr>
        </p:nvSpPr>
        <p:spPr>
          <a:xfrm>
            <a:off x="2746098" y="1851163"/>
            <a:ext cx="9072000" cy="3071233"/>
          </a:xfrm>
        </p:spPr>
        <p:txBody>
          <a:bodyPr/>
          <a:lstStyle/>
          <a:p>
            <a:r>
              <a:rPr lang="en-US" dirty="0"/>
              <a:t>Additional Parameters</a:t>
            </a:r>
            <a:endParaRPr lang="en-CA" dirty="0"/>
          </a:p>
        </p:txBody>
      </p:sp>
      <p:sp>
        <p:nvSpPr>
          <p:cNvPr id="5" name="Text Placeholder 4">
            <a:extLst>
              <a:ext uri="{FF2B5EF4-FFF2-40B4-BE49-F238E27FC236}">
                <a16:creationId xmlns:a16="http://schemas.microsoft.com/office/drawing/2014/main" id="{627C981A-7046-02DB-A64E-00A310D1BDFC}"/>
              </a:ext>
            </a:extLst>
          </p:cNvPr>
          <p:cNvSpPr>
            <a:spLocks noGrp="1"/>
          </p:cNvSpPr>
          <p:nvPr>
            <p:ph type="body" idx="2"/>
          </p:nvPr>
        </p:nvSpPr>
        <p:spPr>
          <a:xfrm>
            <a:off x="1947046" y="5134559"/>
            <a:ext cx="20489908" cy="6475412"/>
          </a:xfrm>
        </p:spPr>
        <p:txBody>
          <a:bodyPr/>
          <a:lstStyle/>
          <a:p>
            <a:r>
              <a:rPr lang="en-CA" sz="4000" b="1" dirty="0"/>
              <a:t>Label Smoothing: </a:t>
            </a:r>
            <a:r>
              <a:rPr lang="en-CA" sz="4000" dirty="0"/>
              <a:t>Prevents model becoming overconfident in it’s predictions</a:t>
            </a:r>
          </a:p>
          <a:p>
            <a:r>
              <a:rPr lang="en-CA" sz="4000" b="1" dirty="0"/>
              <a:t>Cosine Decay LR Scheduler: </a:t>
            </a:r>
            <a:r>
              <a:rPr lang="en-US" sz="4000" dirty="0"/>
              <a:t>This allows the model to take larger steps initially and smaller steps as it converges, leading to better fine-tuning.</a:t>
            </a:r>
            <a:endParaRPr lang="en-CA" sz="4000" dirty="0"/>
          </a:p>
          <a:p>
            <a:r>
              <a:rPr lang="en-CA" sz="4000" b="1" dirty="0"/>
              <a:t>Drop Path and Layer Wise Decay: </a:t>
            </a:r>
            <a:r>
              <a:rPr lang="en-US" sz="4000" b="1" dirty="0"/>
              <a:t> </a:t>
            </a:r>
            <a:r>
              <a:rPr lang="en-US" sz="4000" dirty="0"/>
              <a:t>Drop Path helps avoid overfitting by randomly dropping parts of the model during training. Layer-wise decay ensures that lower layers, which capture more general features, are not overly modified, while upper layers, which learn species-specific features, receive more updates.</a:t>
            </a:r>
            <a:endParaRPr lang="en-CA" sz="4000" dirty="0"/>
          </a:p>
        </p:txBody>
      </p:sp>
    </p:spTree>
    <p:extLst>
      <p:ext uri="{BB962C8B-B14F-4D97-AF65-F5344CB8AC3E}">
        <p14:creationId xmlns:p14="http://schemas.microsoft.com/office/powerpoint/2010/main" val="1441781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0B01D3E-ACC1-3045-1CAA-5FAB9951050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13</a:t>
            </a:fld>
            <a:endParaRPr lang="en-GB"/>
          </a:p>
        </p:txBody>
      </p:sp>
      <p:sp>
        <p:nvSpPr>
          <p:cNvPr id="5" name="Title 4">
            <a:extLst>
              <a:ext uri="{FF2B5EF4-FFF2-40B4-BE49-F238E27FC236}">
                <a16:creationId xmlns:a16="http://schemas.microsoft.com/office/drawing/2014/main" id="{EE573F93-3F98-F3B3-46A4-60154575D58C}"/>
              </a:ext>
            </a:extLst>
          </p:cNvPr>
          <p:cNvSpPr>
            <a:spLocks noGrp="1"/>
          </p:cNvSpPr>
          <p:nvPr>
            <p:ph type="title"/>
          </p:nvPr>
        </p:nvSpPr>
        <p:spPr>
          <a:xfrm>
            <a:off x="628250" y="844432"/>
            <a:ext cx="18678059" cy="4911942"/>
          </a:xfrm>
        </p:spPr>
        <p:txBody>
          <a:bodyPr/>
          <a:lstStyle/>
          <a:p>
            <a:r>
              <a:rPr lang="en-US" dirty="0"/>
              <a:t>Results with </a:t>
            </a:r>
            <a:r>
              <a:rPr lang="en-US" dirty="0" err="1"/>
              <a:t>Hiera</a:t>
            </a:r>
            <a:r>
              <a:rPr lang="en-US" dirty="0"/>
              <a:t>(T) on </a:t>
            </a:r>
            <a:r>
              <a:rPr lang="en-US" dirty="0" err="1"/>
              <a:t>iNaturalist</a:t>
            </a:r>
            <a:r>
              <a:rPr lang="en-US" dirty="0"/>
              <a:t> 2019</a:t>
            </a:r>
            <a:endParaRPr lang="en-CA" dirty="0"/>
          </a:p>
        </p:txBody>
      </p:sp>
      <p:pic>
        <p:nvPicPr>
          <p:cNvPr id="13" name="Picture 12">
            <a:extLst>
              <a:ext uri="{FF2B5EF4-FFF2-40B4-BE49-F238E27FC236}">
                <a16:creationId xmlns:a16="http://schemas.microsoft.com/office/drawing/2014/main" id="{546FBFB5-66C0-40DD-FE58-BDE1B74F1060}"/>
              </a:ext>
            </a:extLst>
          </p:cNvPr>
          <p:cNvPicPr>
            <a:picLocks noChangeAspect="1"/>
          </p:cNvPicPr>
          <p:nvPr/>
        </p:nvPicPr>
        <p:blipFill>
          <a:blip r:embed="rId2"/>
          <a:stretch>
            <a:fillRect/>
          </a:stretch>
        </p:blipFill>
        <p:spPr>
          <a:xfrm>
            <a:off x="207818" y="5378317"/>
            <a:ext cx="13175673" cy="7984392"/>
          </a:xfrm>
          <a:prstGeom prst="rect">
            <a:avLst/>
          </a:prstGeom>
        </p:spPr>
      </p:pic>
      <p:pic>
        <p:nvPicPr>
          <p:cNvPr id="15" name="Picture 14">
            <a:extLst>
              <a:ext uri="{FF2B5EF4-FFF2-40B4-BE49-F238E27FC236}">
                <a16:creationId xmlns:a16="http://schemas.microsoft.com/office/drawing/2014/main" id="{145FB3C5-862D-420E-8C4D-05B19D810F31}"/>
              </a:ext>
            </a:extLst>
          </p:cNvPr>
          <p:cNvPicPr>
            <a:picLocks noChangeAspect="1"/>
          </p:cNvPicPr>
          <p:nvPr/>
        </p:nvPicPr>
        <p:blipFill>
          <a:blip r:embed="rId3"/>
          <a:stretch>
            <a:fillRect/>
          </a:stretch>
        </p:blipFill>
        <p:spPr>
          <a:xfrm>
            <a:off x="13452766" y="5378317"/>
            <a:ext cx="10723416" cy="7041393"/>
          </a:xfrm>
          <a:prstGeom prst="rect">
            <a:avLst/>
          </a:prstGeom>
        </p:spPr>
      </p:pic>
      <p:sp>
        <p:nvSpPr>
          <p:cNvPr id="16" name="TextBox 15">
            <a:extLst>
              <a:ext uri="{FF2B5EF4-FFF2-40B4-BE49-F238E27FC236}">
                <a16:creationId xmlns:a16="http://schemas.microsoft.com/office/drawing/2014/main" id="{47BCAD9D-BCC3-C907-7E59-A797653ABACF}"/>
              </a:ext>
            </a:extLst>
          </p:cNvPr>
          <p:cNvSpPr txBox="1"/>
          <p:nvPr/>
        </p:nvSpPr>
        <p:spPr>
          <a:xfrm>
            <a:off x="15199360" y="3230186"/>
            <a:ext cx="8168640" cy="830997"/>
          </a:xfrm>
          <a:prstGeom prst="rect">
            <a:avLst/>
          </a:prstGeom>
          <a:noFill/>
        </p:spPr>
        <p:txBody>
          <a:bodyPr wrap="square" rtlCol="0">
            <a:spAutoFit/>
          </a:bodyPr>
          <a:lstStyle/>
          <a:p>
            <a:r>
              <a:rPr lang="en-US" sz="4800" dirty="0"/>
              <a:t>Accuracy peaks at </a:t>
            </a:r>
            <a:r>
              <a:rPr lang="en-US" sz="4800" b="1" dirty="0"/>
              <a:t>0.7</a:t>
            </a:r>
            <a:endParaRPr lang="en-CA" sz="4800" b="1" dirty="0"/>
          </a:p>
        </p:txBody>
      </p:sp>
    </p:spTree>
    <p:extLst>
      <p:ext uri="{BB962C8B-B14F-4D97-AF65-F5344CB8AC3E}">
        <p14:creationId xmlns:p14="http://schemas.microsoft.com/office/powerpoint/2010/main" val="4170381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0B01D3E-ACC1-3045-1CAA-5FAB9951050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14</a:t>
            </a:fld>
            <a:endParaRPr lang="en-GB"/>
          </a:p>
        </p:txBody>
      </p:sp>
      <p:sp>
        <p:nvSpPr>
          <p:cNvPr id="5" name="Title 4">
            <a:extLst>
              <a:ext uri="{FF2B5EF4-FFF2-40B4-BE49-F238E27FC236}">
                <a16:creationId xmlns:a16="http://schemas.microsoft.com/office/drawing/2014/main" id="{EE573F93-3F98-F3B3-46A4-60154575D58C}"/>
              </a:ext>
            </a:extLst>
          </p:cNvPr>
          <p:cNvSpPr>
            <a:spLocks noGrp="1"/>
          </p:cNvSpPr>
          <p:nvPr>
            <p:ph type="title"/>
          </p:nvPr>
        </p:nvSpPr>
        <p:spPr>
          <a:xfrm>
            <a:off x="628250" y="844432"/>
            <a:ext cx="18678059" cy="4911942"/>
          </a:xfrm>
        </p:spPr>
        <p:txBody>
          <a:bodyPr/>
          <a:lstStyle/>
          <a:p>
            <a:r>
              <a:rPr lang="en-US" dirty="0"/>
              <a:t>Results with </a:t>
            </a:r>
            <a:r>
              <a:rPr lang="en-US" dirty="0" err="1"/>
              <a:t>Hiera</a:t>
            </a:r>
            <a:r>
              <a:rPr lang="en-US" dirty="0"/>
              <a:t>(T) on </a:t>
            </a:r>
            <a:r>
              <a:rPr lang="en-US" dirty="0" err="1"/>
              <a:t>iNaturalist</a:t>
            </a:r>
            <a:r>
              <a:rPr lang="en-US" dirty="0"/>
              <a:t> 2021 (Mini)</a:t>
            </a:r>
            <a:endParaRPr lang="en-CA" dirty="0"/>
          </a:p>
        </p:txBody>
      </p:sp>
      <p:pic>
        <p:nvPicPr>
          <p:cNvPr id="4" name="Picture 3">
            <a:extLst>
              <a:ext uri="{FF2B5EF4-FFF2-40B4-BE49-F238E27FC236}">
                <a16:creationId xmlns:a16="http://schemas.microsoft.com/office/drawing/2014/main" id="{B6B0957E-3CE4-82CA-190F-16CA97013E31}"/>
              </a:ext>
            </a:extLst>
          </p:cNvPr>
          <p:cNvPicPr>
            <a:picLocks noChangeAspect="1"/>
          </p:cNvPicPr>
          <p:nvPr/>
        </p:nvPicPr>
        <p:blipFill>
          <a:blip r:embed="rId2"/>
          <a:stretch>
            <a:fillRect/>
          </a:stretch>
        </p:blipFill>
        <p:spPr>
          <a:xfrm>
            <a:off x="207818" y="5132332"/>
            <a:ext cx="12301566" cy="8064121"/>
          </a:xfrm>
          <a:prstGeom prst="rect">
            <a:avLst/>
          </a:prstGeom>
        </p:spPr>
      </p:pic>
      <p:pic>
        <p:nvPicPr>
          <p:cNvPr id="7" name="Picture 6">
            <a:extLst>
              <a:ext uri="{FF2B5EF4-FFF2-40B4-BE49-F238E27FC236}">
                <a16:creationId xmlns:a16="http://schemas.microsoft.com/office/drawing/2014/main" id="{72ED5415-B401-1560-5B1F-A9EE66B99A5E}"/>
              </a:ext>
            </a:extLst>
          </p:cNvPr>
          <p:cNvPicPr>
            <a:picLocks noChangeAspect="1"/>
          </p:cNvPicPr>
          <p:nvPr/>
        </p:nvPicPr>
        <p:blipFill>
          <a:blip r:embed="rId3"/>
          <a:stretch>
            <a:fillRect/>
          </a:stretch>
        </p:blipFill>
        <p:spPr>
          <a:xfrm>
            <a:off x="12719021" y="5132332"/>
            <a:ext cx="12003831" cy="7856597"/>
          </a:xfrm>
          <a:prstGeom prst="rect">
            <a:avLst/>
          </a:prstGeom>
        </p:spPr>
      </p:pic>
      <p:sp>
        <p:nvSpPr>
          <p:cNvPr id="8" name="TextBox 7">
            <a:extLst>
              <a:ext uri="{FF2B5EF4-FFF2-40B4-BE49-F238E27FC236}">
                <a16:creationId xmlns:a16="http://schemas.microsoft.com/office/drawing/2014/main" id="{442CDBD0-5EB1-4183-3A95-2CE11536011A}"/>
              </a:ext>
            </a:extLst>
          </p:cNvPr>
          <p:cNvSpPr txBox="1"/>
          <p:nvPr/>
        </p:nvSpPr>
        <p:spPr>
          <a:xfrm>
            <a:off x="14759248" y="2975818"/>
            <a:ext cx="8393830" cy="1569660"/>
          </a:xfrm>
          <a:prstGeom prst="rect">
            <a:avLst/>
          </a:prstGeom>
          <a:noFill/>
        </p:spPr>
        <p:txBody>
          <a:bodyPr wrap="square" rtlCol="0">
            <a:spAutoFit/>
          </a:bodyPr>
          <a:lstStyle/>
          <a:p>
            <a:r>
              <a:rPr lang="en-US" sz="4800" dirty="0"/>
              <a:t>Accuracy peaked at </a:t>
            </a:r>
            <a:r>
              <a:rPr lang="en-US" sz="4800" b="1" dirty="0"/>
              <a:t>0.61</a:t>
            </a:r>
          </a:p>
          <a:p>
            <a:r>
              <a:rPr lang="en-US" sz="4800" dirty="0"/>
              <a:t>(same as WaveMix-256/16)</a:t>
            </a:r>
            <a:endParaRPr lang="en-CA" sz="4800" dirty="0"/>
          </a:p>
        </p:txBody>
      </p:sp>
    </p:spTree>
    <p:extLst>
      <p:ext uri="{BB962C8B-B14F-4D97-AF65-F5344CB8AC3E}">
        <p14:creationId xmlns:p14="http://schemas.microsoft.com/office/powerpoint/2010/main" val="166665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A328B0-E53F-6B56-7B10-88BC5A2967E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15</a:t>
            </a:fld>
            <a:endParaRPr lang="en-GB"/>
          </a:p>
        </p:txBody>
      </p:sp>
      <p:sp>
        <p:nvSpPr>
          <p:cNvPr id="3" name="Text Placeholder 2">
            <a:extLst>
              <a:ext uri="{FF2B5EF4-FFF2-40B4-BE49-F238E27FC236}">
                <a16:creationId xmlns:a16="http://schemas.microsoft.com/office/drawing/2014/main" id="{ACD557E3-9AE2-4DBD-E441-10A0D9B77BD2}"/>
              </a:ext>
            </a:extLst>
          </p:cNvPr>
          <p:cNvSpPr>
            <a:spLocks noGrp="1"/>
          </p:cNvSpPr>
          <p:nvPr>
            <p:ph type="body" idx="1"/>
          </p:nvPr>
        </p:nvSpPr>
        <p:spPr/>
        <p:txBody>
          <a:bodyPr/>
          <a:lstStyle/>
          <a:p>
            <a:endParaRPr lang="en-CA"/>
          </a:p>
        </p:txBody>
      </p:sp>
      <p:sp>
        <p:nvSpPr>
          <p:cNvPr id="4" name="Title 3">
            <a:extLst>
              <a:ext uri="{FF2B5EF4-FFF2-40B4-BE49-F238E27FC236}">
                <a16:creationId xmlns:a16="http://schemas.microsoft.com/office/drawing/2014/main" id="{24BA3F42-5C62-9590-F2F7-4EBE23F433B3}"/>
              </a:ext>
            </a:extLst>
          </p:cNvPr>
          <p:cNvSpPr>
            <a:spLocks noGrp="1"/>
          </p:cNvSpPr>
          <p:nvPr>
            <p:ph type="title"/>
          </p:nvPr>
        </p:nvSpPr>
        <p:spPr>
          <a:xfrm>
            <a:off x="2746098" y="3567713"/>
            <a:ext cx="20758138" cy="2948400"/>
          </a:xfrm>
        </p:spPr>
        <p:txBody>
          <a:bodyPr>
            <a:noAutofit/>
          </a:bodyPr>
          <a:lstStyle/>
          <a:p>
            <a:r>
              <a:rPr lang="en-US" sz="20000" dirty="0">
                <a:solidFill>
                  <a:schemeClr val="tx1"/>
                </a:solidFill>
              </a:rPr>
              <a:t>CLIP Evaluations</a:t>
            </a:r>
            <a:endParaRPr lang="en-CA" sz="20000" dirty="0">
              <a:solidFill>
                <a:schemeClr val="tx1"/>
              </a:solidFill>
            </a:endParaRPr>
          </a:p>
        </p:txBody>
      </p:sp>
      <p:sp>
        <p:nvSpPr>
          <p:cNvPr id="5" name="Text Placeholder 4">
            <a:extLst>
              <a:ext uri="{FF2B5EF4-FFF2-40B4-BE49-F238E27FC236}">
                <a16:creationId xmlns:a16="http://schemas.microsoft.com/office/drawing/2014/main" id="{1889624B-9477-E28A-2CA2-64ABB7A78A75}"/>
              </a:ext>
            </a:extLst>
          </p:cNvPr>
          <p:cNvSpPr>
            <a:spLocks noGrp="1"/>
          </p:cNvSpPr>
          <p:nvPr>
            <p:ph type="body" idx="2"/>
          </p:nvPr>
        </p:nvSpPr>
        <p:spPr/>
        <p:txBody>
          <a:bodyPr/>
          <a:lstStyle/>
          <a:p>
            <a:endParaRPr lang="en-CA"/>
          </a:p>
        </p:txBody>
      </p:sp>
    </p:spTree>
    <p:extLst>
      <p:ext uri="{BB962C8B-B14F-4D97-AF65-F5344CB8AC3E}">
        <p14:creationId xmlns:p14="http://schemas.microsoft.com/office/powerpoint/2010/main" val="42316794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6D8E5A-49A1-0FAB-9C9D-C21A8FF536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16</a:t>
            </a:fld>
            <a:endParaRPr lang="en-GB"/>
          </a:p>
        </p:txBody>
      </p:sp>
      <p:sp>
        <p:nvSpPr>
          <p:cNvPr id="6" name="Title 5">
            <a:extLst>
              <a:ext uri="{FF2B5EF4-FFF2-40B4-BE49-F238E27FC236}">
                <a16:creationId xmlns:a16="http://schemas.microsoft.com/office/drawing/2014/main" id="{00F328E9-2D79-13D4-99AF-9CE50E70BC8B}"/>
              </a:ext>
            </a:extLst>
          </p:cNvPr>
          <p:cNvSpPr>
            <a:spLocks noGrp="1"/>
          </p:cNvSpPr>
          <p:nvPr>
            <p:ph type="title"/>
          </p:nvPr>
        </p:nvSpPr>
        <p:spPr>
          <a:xfrm>
            <a:off x="2746098" y="2326604"/>
            <a:ext cx="14920381" cy="3071233"/>
          </a:xfrm>
        </p:spPr>
        <p:txBody>
          <a:bodyPr>
            <a:normAutofit fontScale="90000"/>
          </a:bodyPr>
          <a:lstStyle/>
          <a:p>
            <a:r>
              <a:rPr lang="en-US" sz="12000" dirty="0"/>
              <a:t>Creating Clip Labels and Embeddings</a:t>
            </a:r>
            <a:endParaRPr lang="en-CA" sz="12000" dirty="0"/>
          </a:p>
        </p:txBody>
      </p:sp>
      <p:pic>
        <p:nvPicPr>
          <p:cNvPr id="8" name="Picture 7">
            <a:extLst>
              <a:ext uri="{FF2B5EF4-FFF2-40B4-BE49-F238E27FC236}">
                <a16:creationId xmlns:a16="http://schemas.microsoft.com/office/drawing/2014/main" id="{9EEA1AAC-C6FD-DBAD-C5A9-448A51E2C018}"/>
              </a:ext>
            </a:extLst>
          </p:cNvPr>
          <p:cNvPicPr>
            <a:picLocks noChangeAspect="1"/>
          </p:cNvPicPr>
          <p:nvPr/>
        </p:nvPicPr>
        <p:blipFill>
          <a:blip r:embed="rId2"/>
          <a:stretch>
            <a:fillRect/>
          </a:stretch>
        </p:blipFill>
        <p:spPr>
          <a:xfrm>
            <a:off x="1581238" y="5653441"/>
            <a:ext cx="14690926" cy="7979336"/>
          </a:xfrm>
          <a:prstGeom prst="rect">
            <a:avLst/>
          </a:prstGeom>
        </p:spPr>
      </p:pic>
    </p:spTree>
    <p:extLst>
      <p:ext uri="{BB962C8B-B14F-4D97-AF65-F5344CB8AC3E}">
        <p14:creationId xmlns:p14="http://schemas.microsoft.com/office/powerpoint/2010/main" val="343376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7" name="Google Shape;867;p91"/>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17</a:t>
            </a:fld>
            <a:endParaRPr/>
          </a:p>
        </p:txBody>
      </p:sp>
      <p:sp>
        <p:nvSpPr>
          <p:cNvPr id="868" name="Google Shape;868;p91"/>
          <p:cNvSpPr txBox="1">
            <a:spLocks noGrp="1"/>
          </p:cNvSpPr>
          <p:nvPr>
            <p:ph type="body" idx="1"/>
          </p:nvPr>
        </p:nvSpPr>
        <p:spPr>
          <a:xfrm>
            <a:off x="2001598" y="2769044"/>
            <a:ext cx="18967255" cy="250953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sz="4000" dirty="0"/>
          </a:p>
        </p:txBody>
      </p:sp>
      <p:sp>
        <p:nvSpPr>
          <p:cNvPr id="869" name="Google Shape;869;p91"/>
          <p:cNvSpPr txBox="1">
            <a:spLocks noGrp="1"/>
          </p:cNvSpPr>
          <p:nvPr>
            <p:ph type="title"/>
          </p:nvPr>
        </p:nvSpPr>
        <p:spPr>
          <a:xfrm>
            <a:off x="628250" y="273997"/>
            <a:ext cx="23849755" cy="3071233"/>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dk1"/>
              </a:buClr>
              <a:buSzPts val="10000"/>
              <a:buFont typeface="Open Sans"/>
              <a:buNone/>
            </a:pPr>
            <a:r>
              <a:rPr lang="en-US" sz="11500" dirty="0"/>
              <a:t>Battle of the CLIPS</a:t>
            </a:r>
            <a:endParaRPr sz="11500" dirty="0"/>
          </a:p>
        </p:txBody>
      </p:sp>
      <p:graphicFrame>
        <p:nvGraphicFramePr>
          <p:cNvPr id="6" name="Chart 5">
            <a:extLst>
              <a:ext uri="{FF2B5EF4-FFF2-40B4-BE49-F238E27FC236}">
                <a16:creationId xmlns:a16="http://schemas.microsoft.com/office/drawing/2014/main" id="{B55D2184-1D7B-CACA-9C15-3C00484A71D3}"/>
              </a:ext>
            </a:extLst>
          </p:cNvPr>
          <p:cNvGraphicFramePr/>
          <p:nvPr>
            <p:extLst>
              <p:ext uri="{D42A27DB-BD31-4B8C-83A1-F6EECF244321}">
                <p14:modId xmlns:p14="http://schemas.microsoft.com/office/powerpoint/2010/main" val="3837442017"/>
              </p:ext>
            </p:extLst>
          </p:nvPr>
        </p:nvGraphicFramePr>
        <p:xfrm>
          <a:off x="1073890" y="2771494"/>
          <a:ext cx="24951261" cy="1067295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966582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19235DD-6F4D-7195-0074-95876A0F6D8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18</a:t>
            </a:fld>
            <a:endParaRPr lang="en-GB"/>
          </a:p>
        </p:txBody>
      </p:sp>
      <p:sp>
        <p:nvSpPr>
          <p:cNvPr id="3" name="Text Placeholder 2">
            <a:extLst>
              <a:ext uri="{FF2B5EF4-FFF2-40B4-BE49-F238E27FC236}">
                <a16:creationId xmlns:a16="http://schemas.microsoft.com/office/drawing/2014/main" id="{DB179952-5EB2-472D-CE26-415DBD9B1213}"/>
              </a:ext>
            </a:extLst>
          </p:cNvPr>
          <p:cNvSpPr>
            <a:spLocks noGrp="1"/>
          </p:cNvSpPr>
          <p:nvPr>
            <p:ph type="body" idx="1"/>
          </p:nvPr>
        </p:nvSpPr>
        <p:spPr/>
        <p:txBody>
          <a:bodyPr/>
          <a:lstStyle/>
          <a:p>
            <a:endParaRPr lang="en-CA"/>
          </a:p>
        </p:txBody>
      </p:sp>
      <p:sp>
        <p:nvSpPr>
          <p:cNvPr id="5" name="Title 4">
            <a:extLst>
              <a:ext uri="{FF2B5EF4-FFF2-40B4-BE49-F238E27FC236}">
                <a16:creationId xmlns:a16="http://schemas.microsoft.com/office/drawing/2014/main" id="{F151645F-8778-60AB-6B59-7B5B3AC8A64A}"/>
              </a:ext>
            </a:extLst>
          </p:cNvPr>
          <p:cNvSpPr>
            <a:spLocks noGrp="1"/>
          </p:cNvSpPr>
          <p:nvPr>
            <p:ph type="title"/>
          </p:nvPr>
        </p:nvSpPr>
        <p:spPr/>
        <p:txBody>
          <a:bodyPr/>
          <a:lstStyle/>
          <a:p>
            <a:r>
              <a:rPr lang="en-US" dirty="0"/>
              <a:t>Text Types for </a:t>
            </a:r>
            <a:r>
              <a:rPr lang="en-US" dirty="0" err="1"/>
              <a:t>BioCLIP</a:t>
            </a:r>
            <a:endParaRPr lang="en-CA" dirty="0"/>
          </a:p>
        </p:txBody>
      </p:sp>
      <p:pic>
        <p:nvPicPr>
          <p:cNvPr id="7" name="Picture 6">
            <a:extLst>
              <a:ext uri="{FF2B5EF4-FFF2-40B4-BE49-F238E27FC236}">
                <a16:creationId xmlns:a16="http://schemas.microsoft.com/office/drawing/2014/main" id="{9CAA0E93-D1E6-1BE2-8E74-D39AB644EE03}"/>
              </a:ext>
            </a:extLst>
          </p:cNvPr>
          <p:cNvPicPr>
            <a:picLocks noChangeAspect="1"/>
          </p:cNvPicPr>
          <p:nvPr/>
        </p:nvPicPr>
        <p:blipFill rotWithShape="1">
          <a:blip r:embed="rId2"/>
          <a:srcRect b="10394"/>
          <a:stretch/>
        </p:blipFill>
        <p:spPr>
          <a:xfrm>
            <a:off x="12831815" y="3117272"/>
            <a:ext cx="10890720" cy="5465619"/>
          </a:xfrm>
          <a:prstGeom prst="rect">
            <a:avLst/>
          </a:prstGeom>
        </p:spPr>
      </p:pic>
      <p:sp>
        <p:nvSpPr>
          <p:cNvPr id="8" name="TextBox 7">
            <a:extLst>
              <a:ext uri="{FF2B5EF4-FFF2-40B4-BE49-F238E27FC236}">
                <a16:creationId xmlns:a16="http://schemas.microsoft.com/office/drawing/2014/main" id="{B1AFEBEA-33B9-03F6-1A83-EA1FCE44D86B}"/>
              </a:ext>
            </a:extLst>
          </p:cNvPr>
          <p:cNvSpPr txBox="1"/>
          <p:nvPr/>
        </p:nvSpPr>
        <p:spPr>
          <a:xfrm>
            <a:off x="1275907" y="6166884"/>
            <a:ext cx="11276311" cy="5078313"/>
          </a:xfrm>
          <a:prstGeom prst="rect">
            <a:avLst/>
          </a:prstGeom>
          <a:noFill/>
        </p:spPr>
        <p:txBody>
          <a:bodyPr wrap="square" rtlCol="0">
            <a:spAutoFit/>
          </a:bodyPr>
          <a:lstStyle/>
          <a:p>
            <a:pPr marL="342900" indent="-342900">
              <a:buFont typeface="Arial" panose="020B0604020202020204" pitchFamily="34" charset="0"/>
              <a:buChar char="•"/>
            </a:pPr>
            <a:r>
              <a:rPr lang="en-US" sz="3600" dirty="0"/>
              <a:t>Now that we’ve determined </a:t>
            </a:r>
            <a:r>
              <a:rPr lang="en-US" sz="3600" dirty="0" err="1"/>
              <a:t>BioClip’s</a:t>
            </a:r>
            <a:r>
              <a:rPr lang="en-US" sz="3600" dirty="0"/>
              <a:t> efficiency, we wanted to see what types of text types for the CLIP Labels worked best for species classification.</a:t>
            </a:r>
          </a:p>
          <a:p>
            <a:pPr marL="342900" indent="-342900">
              <a:buFont typeface="Arial" panose="020B0604020202020204" pitchFamily="34" charset="0"/>
              <a:buChar char="•"/>
            </a:pPr>
            <a:r>
              <a:rPr lang="en-US" sz="3600" dirty="0"/>
              <a:t>We used the Rare Species Dataset as an evaluation metric as </a:t>
            </a:r>
            <a:r>
              <a:rPr lang="en-US" sz="3600" dirty="0" err="1"/>
              <a:t>BioCLIP</a:t>
            </a:r>
            <a:r>
              <a:rPr lang="en-US" sz="3600" dirty="0"/>
              <a:t> considers these as previously unseen species in it’s training data.</a:t>
            </a:r>
          </a:p>
          <a:p>
            <a:pPr marL="342900" indent="-342900">
              <a:buFont typeface="Arial" panose="020B0604020202020204" pitchFamily="34" charset="0"/>
              <a:buChar char="•"/>
            </a:pPr>
            <a:r>
              <a:rPr lang="en-US" sz="3600" dirty="0"/>
              <a:t>Additionally, we wanted to see what the difference was in using a label such as “a photo of” as a prefix to text types.</a:t>
            </a:r>
            <a:endParaRPr lang="en-CA" sz="3600" dirty="0"/>
          </a:p>
        </p:txBody>
      </p:sp>
    </p:spTree>
    <p:extLst>
      <p:ext uri="{BB962C8B-B14F-4D97-AF65-F5344CB8AC3E}">
        <p14:creationId xmlns:p14="http://schemas.microsoft.com/office/powerpoint/2010/main" val="25360493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3F00D78-A219-D05C-BF56-2F6402C0337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19</a:t>
            </a:fld>
            <a:endParaRPr lang="en-GB"/>
          </a:p>
        </p:txBody>
      </p:sp>
      <p:sp>
        <p:nvSpPr>
          <p:cNvPr id="5" name="Title 4">
            <a:extLst>
              <a:ext uri="{FF2B5EF4-FFF2-40B4-BE49-F238E27FC236}">
                <a16:creationId xmlns:a16="http://schemas.microsoft.com/office/drawing/2014/main" id="{2139022F-6B54-8F21-831A-E25392DC177C}"/>
              </a:ext>
            </a:extLst>
          </p:cNvPr>
          <p:cNvSpPr>
            <a:spLocks noGrp="1"/>
          </p:cNvSpPr>
          <p:nvPr>
            <p:ph type="title"/>
          </p:nvPr>
        </p:nvSpPr>
        <p:spPr>
          <a:xfrm>
            <a:off x="628250" y="564546"/>
            <a:ext cx="14211865" cy="4911942"/>
          </a:xfrm>
        </p:spPr>
        <p:txBody>
          <a:bodyPr/>
          <a:lstStyle/>
          <a:p>
            <a:r>
              <a:rPr lang="en-US" dirty="0"/>
              <a:t>Battle of the Text Types</a:t>
            </a:r>
            <a:endParaRPr lang="en-CA" dirty="0"/>
          </a:p>
        </p:txBody>
      </p:sp>
      <p:graphicFrame>
        <p:nvGraphicFramePr>
          <p:cNvPr id="10" name="Chart 9">
            <a:extLst>
              <a:ext uri="{FF2B5EF4-FFF2-40B4-BE49-F238E27FC236}">
                <a16:creationId xmlns:a16="http://schemas.microsoft.com/office/drawing/2014/main" id="{1E0D0B94-B06A-81F1-E017-DB2B8697654E}"/>
              </a:ext>
            </a:extLst>
          </p:cNvPr>
          <p:cNvGraphicFramePr/>
          <p:nvPr>
            <p:extLst>
              <p:ext uri="{D42A27DB-BD31-4B8C-83A1-F6EECF244321}">
                <p14:modId xmlns:p14="http://schemas.microsoft.com/office/powerpoint/2010/main" val="3487219315"/>
              </p:ext>
            </p:extLst>
          </p:nvPr>
        </p:nvGraphicFramePr>
        <p:xfrm>
          <a:off x="839045" y="2670802"/>
          <a:ext cx="19948315" cy="105534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38425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81"/>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2</a:t>
            </a:fld>
            <a:endParaRPr/>
          </a:p>
        </p:txBody>
      </p:sp>
      <p:sp>
        <p:nvSpPr>
          <p:cNvPr id="760" name="Google Shape;760;p81"/>
          <p:cNvSpPr txBox="1">
            <a:spLocks noGrp="1"/>
          </p:cNvSpPr>
          <p:nvPr>
            <p:ph type="title"/>
          </p:nvPr>
        </p:nvSpPr>
        <p:spPr>
          <a:xfrm>
            <a:off x="1676400" y="2654244"/>
            <a:ext cx="8126819" cy="2991169"/>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dk1"/>
              </a:buClr>
              <a:buSzPts val="10000"/>
              <a:buFont typeface="Open Sans"/>
              <a:buNone/>
            </a:pPr>
            <a:r>
              <a:rPr lang="en-GB" dirty="0">
                <a:latin typeface="Aptos Display" panose="020B0004020202020204" pitchFamily="34" charset="0"/>
              </a:rPr>
              <a:t>Overview</a:t>
            </a:r>
            <a:endParaRPr dirty="0">
              <a:latin typeface="Aptos Display" panose="020B0004020202020204" pitchFamily="34" charset="0"/>
            </a:endParaRPr>
          </a:p>
        </p:txBody>
      </p:sp>
      <p:sp>
        <p:nvSpPr>
          <p:cNvPr id="761" name="Google Shape;761;p81"/>
          <p:cNvSpPr txBox="1">
            <a:spLocks noGrp="1"/>
          </p:cNvSpPr>
          <p:nvPr>
            <p:ph type="body" idx="1"/>
          </p:nvPr>
        </p:nvSpPr>
        <p:spPr>
          <a:xfrm>
            <a:off x="11050765" y="2807389"/>
            <a:ext cx="1764746" cy="1386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9000"/>
              <a:buNone/>
            </a:pPr>
            <a:r>
              <a:rPr lang="en-US" sz="4000" b="1" dirty="0"/>
              <a:t>1)</a:t>
            </a:r>
            <a:endParaRPr sz="4000" b="1" dirty="0"/>
          </a:p>
        </p:txBody>
      </p:sp>
      <p:sp>
        <p:nvSpPr>
          <p:cNvPr id="762" name="Google Shape;762;p81"/>
          <p:cNvSpPr txBox="1">
            <a:spLocks noGrp="1"/>
          </p:cNvSpPr>
          <p:nvPr>
            <p:ph type="body" idx="2"/>
          </p:nvPr>
        </p:nvSpPr>
        <p:spPr>
          <a:xfrm>
            <a:off x="11015213" y="8684291"/>
            <a:ext cx="1764746" cy="1386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9000"/>
              <a:buNone/>
            </a:pPr>
            <a:r>
              <a:rPr lang="en-US" sz="4000" b="1" dirty="0"/>
              <a:t>3)</a:t>
            </a:r>
            <a:endParaRPr sz="4000" b="1" dirty="0"/>
          </a:p>
        </p:txBody>
      </p:sp>
      <p:sp>
        <p:nvSpPr>
          <p:cNvPr id="763" name="Google Shape;763;p81"/>
          <p:cNvSpPr txBox="1">
            <a:spLocks noGrp="1"/>
          </p:cNvSpPr>
          <p:nvPr>
            <p:ph type="body" idx="3"/>
          </p:nvPr>
        </p:nvSpPr>
        <p:spPr>
          <a:xfrm>
            <a:off x="11015213" y="5719683"/>
            <a:ext cx="1764746" cy="1386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9000"/>
              <a:buNone/>
            </a:pPr>
            <a:r>
              <a:rPr lang="en-US" sz="4000" b="1" dirty="0"/>
              <a:t>2)</a:t>
            </a:r>
            <a:endParaRPr sz="4000" b="1" dirty="0"/>
          </a:p>
        </p:txBody>
      </p:sp>
      <p:sp>
        <p:nvSpPr>
          <p:cNvPr id="764" name="Google Shape;764;p81"/>
          <p:cNvSpPr txBox="1">
            <a:spLocks noGrp="1"/>
          </p:cNvSpPr>
          <p:nvPr>
            <p:ph type="body" idx="4"/>
          </p:nvPr>
        </p:nvSpPr>
        <p:spPr>
          <a:xfrm>
            <a:off x="11057630" y="11624414"/>
            <a:ext cx="1764746" cy="1386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9000"/>
              <a:buNone/>
            </a:pPr>
            <a:r>
              <a:rPr lang="en-US" sz="4000" b="1" dirty="0"/>
              <a:t>4)</a:t>
            </a:r>
            <a:endParaRPr sz="4000" b="1" dirty="0"/>
          </a:p>
        </p:txBody>
      </p:sp>
      <p:sp>
        <p:nvSpPr>
          <p:cNvPr id="765" name="Google Shape;765;p81"/>
          <p:cNvSpPr txBox="1">
            <a:spLocks noGrp="1"/>
          </p:cNvSpPr>
          <p:nvPr>
            <p:ph type="body" idx="5"/>
          </p:nvPr>
        </p:nvSpPr>
        <p:spPr>
          <a:xfrm>
            <a:off x="13225987" y="2807389"/>
            <a:ext cx="9712799" cy="4824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3200"/>
              <a:buNone/>
            </a:pPr>
            <a:r>
              <a:rPr lang="en-US" b="1" dirty="0"/>
              <a:t>Biodiversity Classification and Nate’s RAG Project</a:t>
            </a:r>
            <a:endParaRPr b="1" dirty="0"/>
          </a:p>
        </p:txBody>
      </p:sp>
      <p:sp>
        <p:nvSpPr>
          <p:cNvPr id="766" name="Google Shape;766;p81"/>
          <p:cNvSpPr txBox="1">
            <a:spLocks noGrp="1"/>
          </p:cNvSpPr>
          <p:nvPr>
            <p:ph type="body" idx="6"/>
          </p:nvPr>
        </p:nvSpPr>
        <p:spPr>
          <a:xfrm>
            <a:off x="13225977" y="4046370"/>
            <a:ext cx="9712802" cy="9972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rgbClr val="595959"/>
              </a:buClr>
              <a:buSzPts val="2600"/>
              <a:buNone/>
            </a:pPr>
            <a:r>
              <a:rPr lang="en-US" dirty="0">
                <a:latin typeface="Open Sans" panose="020B0606030504020204" pitchFamily="34" charset="0"/>
                <a:ea typeface="Open Sans" panose="020B0606030504020204" pitchFamily="34" charset="0"/>
                <a:cs typeface="Open Sans" panose="020B0606030504020204" pitchFamily="34" charset="0"/>
              </a:rPr>
              <a:t>A brief summary of Biodiversity Classification, Nate’s RAG Project, and the TOL10M+ and </a:t>
            </a:r>
            <a:r>
              <a:rPr lang="en-US" dirty="0" err="1">
                <a:latin typeface="Open Sans" panose="020B0606030504020204" pitchFamily="34" charset="0"/>
                <a:ea typeface="Open Sans" panose="020B0606030504020204" pitchFamily="34" charset="0"/>
                <a:cs typeface="Open Sans" panose="020B0606030504020204" pitchFamily="34" charset="0"/>
              </a:rPr>
              <a:t>iNaturalist</a:t>
            </a:r>
            <a:r>
              <a:rPr lang="en-US" dirty="0">
                <a:latin typeface="Open Sans" panose="020B0606030504020204" pitchFamily="34" charset="0"/>
                <a:ea typeface="Open Sans" panose="020B0606030504020204" pitchFamily="34" charset="0"/>
                <a:cs typeface="Open Sans" panose="020B0606030504020204" pitchFamily="34" charset="0"/>
              </a:rPr>
              <a:t> datasets</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767" name="Google Shape;767;p81"/>
          <p:cNvSpPr txBox="1">
            <a:spLocks noGrp="1"/>
          </p:cNvSpPr>
          <p:nvPr>
            <p:ph type="body" idx="7"/>
          </p:nvPr>
        </p:nvSpPr>
        <p:spPr>
          <a:xfrm>
            <a:off x="13225984" y="5719683"/>
            <a:ext cx="9712799" cy="4824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3200"/>
              <a:buNone/>
            </a:pPr>
            <a:r>
              <a:rPr lang="en-US" b="1" dirty="0"/>
              <a:t>Models and the Training Process</a:t>
            </a:r>
            <a:endParaRPr b="1" dirty="0"/>
          </a:p>
        </p:txBody>
      </p:sp>
      <p:sp>
        <p:nvSpPr>
          <p:cNvPr id="768" name="Google Shape;768;p81"/>
          <p:cNvSpPr txBox="1">
            <a:spLocks noGrp="1"/>
          </p:cNvSpPr>
          <p:nvPr>
            <p:ph type="body" idx="8"/>
          </p:nvPr>
        </p:nvSpPr>
        <p:spPr>
          <a:xfrm>
            <a:off x="13225984" y="6443864"/>
            <a:ext cx="9712802" cy="9972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rgbClr val="595959"/>
              </a:buClr>
              <a:buSzPts val="2600"/>
              <a:buNone/>
            </a:pPr>
            <a:r>
              <a:rPr lang="en-US" dirty="0">
                <a:latin typeface="Open Sans" panose="020B0606030504020204" pitchFamily="34" charset="0"/>
                <a:ea typeface="Open Sans" panose="020B0606030504020204" pitchFamily="34" charset="0"/>
                <a:cs typeface="Open Sans" panose="020B0606030504020204" pitchFamily="34" charset="0"/>
              </a:rPr>
              <a:t>An Overview of </a:t>
            </a:r>
            <a:r>
              <a:rPr lang="en-US" dirty="0" err="1">
                <a:latin typeface="Open Sans" panose="020B0606030504020204" pitchFamily="34" charset="0"/>
                <a:ea typeface="Open Sans" panose="020B0606030504020204" pitchFamily="34" charset="0"/>
                <a:cs typeface="Open Sans" panose="020B0606030504020204" pitchFamily="34" charset="0"/>
              </a:rPr>
              <a:t>Hiera</a:t>
            </a:r>
            <a:r>
              <a:rPr lang="en-US" dirty="0">
                <a:latin typeface="Open Sans" panose="020B0606030504020204" pitchFamily="34" charset="0"/>
                <a:ea typeface="Open Sans" panose="020B0606030504020204" pitchFamily="34" charset="0"/>
                <a:cs typeface="Open Sans" panose="020B0606030504020204" pitchFamily="34" charset="0"/>
              </a:rPr>
              <a:t> and CLIP.  How did I set up the training process? What did that look like?</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769" name="Google Shape;769;p81"/>
          <p:cNvSpPr txBox="1">
            <a:spLocks noGrp="1"/>
          </p:cNvSpPr>
          <p:nvPr>
            <p:ph type="body" idx="9"/>
          </p:nvPr>
        </p:nvSpPr>
        <p:spPr>
          <a:xfrm>
            <a:off x="13225981" y="8704745"/>
            <a:ext cx="9712799" cy="4824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3200"/>
              <a:buNone/>
            </a:pPr>
            <a:r>
              <a:rPr lang="en-US" b="1" dirty="0"/>
              <a:t>Results + Lessons Learned</a:t>
            </a:r>
            <a:endParaRPr b="1" dirty="0"/>
          </a:p>
        </p:txBody>
      </p:sp>
      <p:sp>
        <p:nvSpPr>
          <p:cNvPr id="770" name="Google Shape;770;p81"/>
          <p:cNvSpPr txBox="1">
            <a:spLocks noGrp="1"/>
          </p:cNvSpPr>
          <p:nvPr>
            <p:ph type="body" idx="13"/>
          </p:nvPr>
        </p:nvSpPr>
        <p:spPr>
          <a:xfrm>
            <a:off x="13225981" y="9428926"/>
            <a:ext cx="9712802" cy="9972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rgbClr val="595959"/>
              </a:buClr>
              <a:buSzPts val="2600"/>
              <a:buNone/>
            </a:pPr>
            <a:r>
              <a:rPr lang="en-US" dirty="0">
                <a:latin typeface="Open Sans" panose="020B0606030504020204" pitchFamily="34" charset="0"/>
                <a:ea typeface="Open Sans" panose="020B0606030504020204" pitchFamily="34" charset="0"/>
                <a:cs typeface="Open Sans" panose="020B0606030504020204" pitchFamily="34" charset="0"/>
              </a:rPr>
              <a:t>What was the outcome of the evaluations? What lessons did I learn from these </a:t>
            </a:r>
            <a:r>
              <a:rPr lang="en-US" dirty="0" err="1">
                <a:latin typeface="Open Sans" panose="020B0606030504020204" pitchFamily="34" charset="0"/>
                <a:ea typeface="Open Sans" panose="020B0606030504020204" pitchFamily="34" charset="0"/>
                <a:cs typeface="Open Sans" panose="020B0606030504020204" pitchFamily="34" charset="0"/>
              </a:rPr>
              <a:t>datesets</a:t>
            </a:r>
            <a:r>
              <a:rPr lang="en-US" dirty="0">
                <a:latin typeface="Open Sans" panose="020B0606030504020204" pitchFamily="34" charset="0"/>
                <a:ea typeface="Open Sans" panose="020B0606030504020204" pitchFamily="34" charset="0"/>
                <a:cs typeface="Open Sans" panose="020B0606030504020204" pitchFamily="34" charset="0"/>
              </a:rPr>
              <a:t> and models?</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771" name="Google Shape;771;p81"/>
          <p:cNvSpPr txBox="1">
            <a:spLocks noGrp="1"/>
          </p:cNvSpPr>
          <p:nvPr>
            <p:ph type="body" idx="14"/>
          </p:nvPr>
        </p:nvSpPr>
        <p:spPr>
          <a:xfrm>
            <a:off x="13225980" y="11109614"/>
            <a:ext cx="9712799" cy="4824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dk1"/>
              </a:buClr>
              <a:buSzPts val="3200"/>
              <a:buNone/>
            </a:pPr>
            <a:r>
              <a:rPr lang="en-US" b="1" dirty="0"/>
              <a:t>Future RAG </a:t>
            </a:r>
            <a:r>
              <a:rPr lang="en-US" b="1" dirty="0" err="1"/>
              <a:t>methologies</a:t>
            </a:r>
            <a:r>
              <a:rPr lang="en-US" b="1" dirty="0"/>
              <a:t>, INAT discovery and discussions, Impact</a:t>
            </a:r>
            <a:endParaRPr b="1" dirty="0"/>
          </a:p>
        </p:txBody>
      </p:sp>
      <p:sp>
        <p:nvSpPr>
          <p:cNvPr id="772" name="Google Shape;772;p81"/>
          <p:cNvSpPr txBox="1">
            <a:spLocks noGrp="1"/>
          </p:cNvSpPr>
          <p:nvPr>
            <p:ph type="body" idx="15"/>
          </p:nvPr>
        </p:nvSpPr>
        <p:spPr>
          <a:xfrm>
            <a:off x="13225984" y="12348595"/>
            <a:ext cx="9712802" cy="9972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rgbClr val="595959"/>
              </a:buClr>
              <a:buSzPts val="2600"/>
              <a:buNone/>
            </a:pPr>
            <a:r>
              <a:rPr lang="en-US" dirty="0">
                <a:latin typeface="Open Sans" panose="020B0606030504020204" pitchFamily="34" charset="0"/>
                <a:ea typeface="Open Sans" panose="020B0606030504020204" pitchFamily="34" charset="0"/>
                <a:cs typeface="Open Sans" panose="020B0606030504020204" pitchFamily="34" charset="0"/>
              </a:rPr>
              <a:t>A brief talk about techniques I discovered this past month as well as some fascinating research in biodiversity classification</a:t>
            </a:r>
            <a:endParaRPr dirty="0">
              <a:latin typeface="Open Sans" panose="020B0606030504020204" pitchFamily="34" charset="0"/>
              <a:ea typeface="Open Sans" panose="020B0606030504020204" pitchFamily="34" charset="0"/>
              <a:cs typeface="Open Sans" panose="020B0606030504020204" pitchFamily="34" charset="0"/>
            </a:endParaRPr>
          </a:p>
        </p:txBody>
      </p:sp>
      <p:cxnSp>
        <p:nvCxnSpPr>
          <p:cNvPr id="773" name="Google Shape;773;p81"/>
          <p:cNvCxnSpPr/>
          <p:nvPr/>
        </p:nvCxnSpPr>
        <p:spPr>
          <a:xfrm>
            <a:off x="9158170" y="6015789"/>
            <a:ext cx="0" cy="5967850"/>
          </a:xfrm>
          <a:prstGeom prst="straightConnector1">
            <a:avLst/>
          </a:prstGeom>
          <a:noFill/>
          <a:ln w="76200" cap="flat" cmpd="sng">
            <a:solidFill>
              <a:srgbClr val="EC008C"/>
            </a:solidFill>
            <a:prstDash val="solid"/>
            <a:miter lim="800000"/>
            <a:headEnd type="none" w="sm" len="sm"/>
            <a:tailEnd type="none" w="sm" len="sm"/>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81F38BD-10C3-DE95-00B8-4FAD8939E2D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20</a:t>
            </a:fld>
            <a:endParaRPr lang="en-GB"/>
          </a:p>
        </p:txBody>
      </p:sp>
      <p:sp>
        <p:nvSpPr>
          <p:cNvPr id="5" name="Title 4">
            <a:extLst>
              <a:ext uri="{FF2B5EF4-FFF2-40B4-BE49-F238E27FC236}">
                <a16:creationId xmlns:a16="http://schemas.microsoft.com/office/drawing/2014/main" id="{475B9A65-B1A2-BA69-58D8-B46CCA532666}"/>
              </a:ext>
            </a:extLst>
          </p:cNvPr>
          <p:cNvSpPr>
            <a:spLocks noGrp="1"/>
          </p:cNvSpPr>
          <p:nvPr>
            <p:ph type="title"/>
          </p:nvPr>
        </p:nvSpPr>
        <p:spPr>
          <a:xfrm>
            <a:off x="839045" y="1052195"/>
            <a:ext cx="28396826" cy="4911942"/>
          </a:xfrm>
        </p:spPr>
        <p:txBody>
          <a:bodyPr/>
          <a:lstStyle/>
          <a:p>
            <a:r>
              <a:rPr lang="en-US" sz="7200" dirty="0"/>
              <a:t>Additional Comparisons</a:t>
            </a:r>
            <a:br>
              <a:rPr lang="en-US" sz="7200" dirty="0"/>
            </a:br>
            <a:r>
              <a:rPr lang="en-US" sz="7200" dirty="0" err="1"/>
              <a:t>BioCLIP</a:t>
            </a:r>
            <a:r>
              <a:rPr lang="en-US" sz="7200" dirty="0"/>
              <a:t>(10M+) vs </a:t>
            </a:r>
            <a:r>
              <a:rPr lang="en-US" sz="7200" dirty="0" err="1"/>
              <a:t>BioCLIP</a:t>
            </a:r>
            <a:r>
              <a:rPr lang="en-US" sz="7200" dirty="0"/>
              <a:t>(iNat-21) on iNat-21</a:t>
            </a:r>
            <a:endParaRPr lang="en-CA" sz="7200" dirty="0"/>
          </a:p>
        </p:txBody>
      </p:sp>
      <p:graphicFrame>
        <p:nvGraphicFramePr>
          <p:cNvPr id="8" name="Chart 7">
            <a:extLst>
              <a:ext uri="{FF2B5EF4-FFF2-40B4-BE49-F238E27FC236}">
                <a16:creationId xmlns:a16="http://schemas.microsoft.com/office/drawing/2014/main" id="{8AB34E4C-4D6B-D43E-CDAE-C5C08BB66F21}"/>
              </a:ext>
            </a:extLst>
          </p:cNvPr>
          <p:cNvGraphicFramePr/>
          <p:nvPr>
            <p:extLst>
              <p:ext uri="{D42A27DB-BD31-4B8C-83A1-F6EECF244321}">
                <p14:modId xmlns:p14="http://schemas.microsoft.com/office/powerpoint/2010/main" val="948474090"/>
              </p:ext>
            </p:extLst>
          </p:nvPr>
        </p:nvGraphicFramePr>
        <p:xfrm>
          <a:off x="3838684" y="3912781"/>
          <a:ext cx="28865944" cy="1011944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705988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5F69EE7-12EE-418C-962A-8060E81CD18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21</a:t>
            </a:fld>
            <a:endParaRPr lang="en-GB"/>
          </a:p>
        </p:txBody>
      </p:sp>
      <p:sp>
        <p:nvSpPr>
          <p:cNvPr id="3" name="Text Placeholder 2">
            <a:extLst>
              <a:ext uri="{FF2B5EF4-FFF2-40B4-BE49-F238E27FC236}">
                <a16:creationId xmlns:a16="http://schemas.microsoft.com/office/drawing/2014/main" id="{5631AA69-F5C4-7C4D-06D7-112968BA0139}"/>
              </a:ext>
            </a:extLst>
          </p:cNvPr>
          <p:cNvSpPr>
            <a:spLocks noGrp="1"/>
          </p:cNvSpPr>
          <p:nvPr>
            <p:ph type="body" idx="1"/>
          </p:nvPr>
        </p:nvSpPr>
        <p:spPr/>
        <p:txBody>
          <a:bodyPr/>
          <a:lstStyle/>
          <a:p>
            <a:endParaRPr lang="en-CA"/>
          </a:p>
        </p:txBody>
      </p:sp>
      <p:sp>
        <p:nvSpPr>
          <p:cNvPr id="4" name="Text Placeholder 3">
            <a:extLst>
              <a:ext uri="{FF2B5EF4-FFF2-40B4-BE49-F238E27FC236}">
                <a16:creationId xmlns:a16="http://schemas.microsoft.com/office/drawing/2014/main" id="{A5386C17-0338-FA53-6419-E2E1B16DF401}"/>
              </a:ext>
            </a:extLst>
          </p:cNvPr>
          <p:cNvSpPr>
            <a:spLocks noGrp="1"/>
          </p:cNvSpPr>
          <p:nvPr>
            <p:ph type="body" idx="2"/>
          </p:nvPr>
        </p:nvSpPr>
        <p:spPr/>
        <p:txBody>
          <a:bodyPr/>
          <a:lstStyle/>
          <a:p>
            <a:pPr marL="800100" indent="-571500">
              <a:buFont typeface="Arial" panose="020B0604020202020204" pitchFamily="34" charset="0"/>
              <a:buChar char="•"/>
            </a:pPr>
            <a:r>
              <a:rPr lang="en-US" sz="3600" dirty="0"/>
              <a:t>Memory Considerations</a:t>
            </a:r>
          </a:p>
          <a:p>
            <a:pPr marL="800100" indent="-571500">
              <a:buFont typeface="Arial" panose="020B0604020202020204" pitchFamily="34" charset="0"/>
              <a:buChar char="•"/>
            </a:pPr>
            <a:r>
              <a:rPr lang="en-US" sz="3600" dirty="0"/>
              <a:t>Storage Problems</a:t>
            </a:r>
          </a:p>
          <a:p>
            <a:pPr marL="800100" indent="-571500">
              <a:buFont typeface="Arial" panose="020B0604020202020204" pitchFamily="34" charset="0"/>
              <a:buChar char="•"/>
            </a:pPr>
            <a:r>
              <a:rPr lang="en-US" sz="3600" dirty="0" err="1"/>
              <a:t>iNaturalist</a:t>
            </a:r>
            <a:r>
              <a:rPr lang="en-US" sz="3600" dirty="0"/>
              <a:t> is highly imbalanced causing data offsets</a:t>
            </a:r>
          </a:p>
          <a:p>
            <a:pPr marL="800100" indent="-571500">
              <a:buFont typeface="Arial" panose="020B0604020202020204" pitchFamily="34" charset="0"/>
              <a:buChar char="•"/>
            </a:pPr>
            <a:r>
              <a:rPr lang="en-US" sz="3600" dirty="0"/>
              <a:t>Hard to trace back problems when Epochs would take 30 minutes each</a:t>
            </a:r>
          </a:p>
          <a:p>
            <a:pPr marL="800100" indent="-571500">
              <a:buFont typeface="Arial" panose="020B0604020202020204" pitchFamily="34" charset="0"/>
              <a:buChar char="•"/>
            </a:pPr>
            <a:endParaRPr lang="en-US" sz="3600" dirty="0"/>
          </a:p>
          <a:p>
            <a:pPr marL="800100" indent="-571500">
              <a:buFont typeface="Arial" panose="020B0604020202020204" pitchFamily="34" charset="0"/>
              <a:buChar char="•"/>
            </a:pPr>
            <a:endParaRPr lang="en-US" sz="3600" dirty="0"/>
          </a:p>
          <a:p>
            <a:pPr marL="800100" indent="-571500">
              <a:buFont typeface="Arial" panose="020B0604020202020204" pitchFamily="34" charset="0"/>
              <a:buChar char="•"/>
            </a:pPr>
            <a:endParaRPr lang="en-US" sz="3600" dirty="0"/>
          </a:p>
        </p:txBody>
      </p:sp>
      <p:sp>
        <p:nvSpPr>
          <p:cNvPr id="5" name="Title 4">
            <a:extLst>
              <a:ext uri="{FF2B5EF4-FFF2-40B4-BE49-F238E27FC236}">
                <a16:creationId xmlns:a16="http://schemas.microsoft.com/office/drawing/2014/main" id="{7A5EC92F-4E8A-0239-11D6-E0EF29704392}"/>
              </a:ext>
            </a:extLst>
          </p:cNvPr>
          <p:cNvSpPr>
            <a:spLocks noGrp="1"/>
          </p:cNvSpPr>
          <p:nvPr>
            <p:ph type="title"/>
          </p:nvPr>
        </p:nvSpPr>
        <p:spPr/>
        <p:txBody>
          <a:bodyPr/>
          <a:lstStyle/>
          <a:p>
            <a:r>
              <a:rPr lang="en-US" b="1" dirty="0"/>
              <a:t>Challenges Faced</a:t>
            </a:r>
            <a:endParaRPr lang="en-CA" b="1" dirty="0"/>
          </a:p>
        </p:txBody>
      </p:sp>
    </p:spTree>
    <p:extLst>
      <p:ext uri="{BB962C8B-B14F-4D97-AF65-F5344CB8AC3E}">
        <p14:creationId xmlns:p14="http://schemas.microsoft.com/office/powerpoint/2010/main" val="2984322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5F69EE7-12EE-418C-962A-8060E81CD18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22</a:t>
            </a:fld>
            <a:endParaRPr lang="en-GB"/>
          </a:p>
        </p:txBody>
      </p:sp>
      <p:sp>
        <p:nvSpPr>
          <p:cNvPr id="3" name="Text Placeholder 2">
            <a:extLst>
              <a:ext uri="{FF2B5EF4-FFF2-40B4-BE49-F238E27FC236}">
                <a16:creationId xmlns:a16="http://schemas.microsoft.com/office/drawing/2014/main" id="{5631AA69-F5C4-7C4D-06D7-112968BA0139}"/>
              </a:ext>
            </a:extLst>
          </p:cNvPr>
          <p:cNvSpPr>
            <a:spLocks noGrp="1"/>
          </p:cNvSpPr>
          <p:nvPr>
            <p:ph type="body" idx="1"/>
          </p:nvPr>
        </p:nvSpPr>
        <p:spPr/>
        <p:txBody>
          <a:bodyPr/>
          <a:lstStyle/>
          <a:p>
            <a:endParaRPr lang="en-CA"/>
          </a:p>
        </p:txBody>
      </p:sp>
      <p:sp>
        <p:nvSpPr>
          <p:cNvPr id="4" name="Text Placeholder 3">
            <a:extLst>
              <a:ext uri="{FF2B5EF4-FFF2-40B4-BE49-F238E27FC236}">
                <a16:creationId xmlns:a16="http://schemas.microsoft.com/office/drawing/2014/main" id="{A5386C17-0338-FA53-6419-E2E1B16DF401}"/>
              </a:ext>
            </a:extLst>
          </p:cNvPr>
          <p:cNvSpPr>
            <a:spLocks noGrp="1"/>
          </p:cNvSpPr>
          <p:nvPr>
            <p:ph type="body" idx="2"/>
          </p:nvPr>
        </p:nvSpPr>
        <p:spPr/>
        <p:txBody>
          <a:bodyPr/>
          <a:lstStyle/>
          <a:p>
            <a:pPr marL="800100" indent="-571500">
              <a:buFont typeface="Arial" panose="020B0604020202020204" pitchFamily="34" charset="0"/>
              <a:buChar char="•"/>
            </a:pPr>
            <a:r>
              <a:rPr lang="en-US" sz="3600" dirty="0"/>
              <a:t>Iterate </a:t>
            </a:r>
            <a:r>
              <a:rPr lang="en-US" sz="3600" dirty="0" err="1"/>
              <a:t>Iterate</a:t>
            </a:r>
            <a:r>
              <a:rPr lang="en-US" sz="3600" dirty="0"/>
              <a:t> </a:t>
            </a:r>
            <a:r>
              <a:rPr lang="en-US" sz="3600" dirty="0" err="1"/>
              <a:t>Iterate</a:t>
            </a:r>
            <a:r>
              <a:rPr lang="en-US" sz="3600" dirty="0"/>
              <a:t>!</a:t>
            </a:r>
          </a:p>
          <a:p>
            <a:pPr marL="800100" indent="-571500">
              <a:buFont typeface="Arial" panose="020B0604020202020204" pitchFamily="34" charset="0"/>
              <a:buChar char="•"/>
            </a:pPr>
            <a:r>
              <a:rPr lang="en-US" sz="3600" dirty="0"/>
              <a:t>Get to know your Dataset, especially large ones like </a:t>
            </a:r>
            <a:r>
              <a:rPr lang="en-US" sz="3600" dirty="0" err="1"/>
              <a:t>iNaturalist</a:t>
            </a:r>
            <a:endParaRPr lang="en-US" sz="3600" dirty="0"/>
          </a:p>
          <a:p>
            <a:pPr marL="800100" indent="-571500">
              <a:buFont typeface="Arial" panose="020B0604020202020204" pitchFamily="34" charset="0"/>
              <a:buChar char="•"/>
            </a:pPr>
            <a:r>
              <a:rPr lang="en-US" sz="3600" dirty="0"/>
              <a:t>Large Datasets take TIME. Don’t be afraid to use more power</a:t>
            </a:r>
            <a:r>
              <a:rPr lang="en-CA" sz="3600" dirty="0"/>
              <a:t> (and batch size)</a:t>
            </a:r>
          </a:p>
          <a:p>
            <a:pPr marL="800100" indent="-571500">
              <a:buFont typeface="Arial" panose="020B0604020202020204" pitchFamily="34" charset="0"/>
              <a:buChar char="•"/>
            </a:pPr>
            <a:endParaRPr lang="en-CA" sz="3600" dirty="0"/>
          </a:p>
          <a:p>
            <a:pPr marL="800100" indent="-571500">
              <a:buFont typeface="Arial" panose="020B0604020202020204" pitchFamily="34" charset="0"/>
              <a:buChar char="•"/>
            </a:pPr>
            <a:endParaRPr lang="en-US" sz="3600" dirty="0"/>
          </a:p>
        </p:txBody>
      </p:sp>
      <p:sp>
        <p:nvSpPr>
          <p:cNvPr id="5" name="Title 4">
            <a:extLst>
              <a:ext uri="{FF2B5EF4-FFF2-40B4-BE49-F238E27FC236}">
                <a16:creationId xmlns:a16="http://schemas.microsoft.com/office/drawing/2014/main" id="{7A5EC92F-4E8A-0239-11D6-E0EF29704392}"/>
              </a:ext>
            </a:extLst>
          </p:cNvPr>
          <p:cNvSpPr>
            <a:spLocks noGrp="1"/>
          </p:cNvSpPr>
          <p:nvPr>
            <p:ph type="title"/>
          </p:nvPr>
        </p:nvSpPr>
        <p:spPr/>
        <p:txBody>
          <a:bodyPr/>
          <a:lstStyle/>
          <a:p>
            <a:r>
              <a:rPr lang="en-US" b="1" dirty="0"/>
              <a:t>Lessons Learned</a:t>
            </a:r>
            <a:endParaRPr lang="en-CA" b="1" dirty="0"/>
          </a:p>
        </p:txBody>
      </p:sp>
    </p:spTree>
    <p:extLst>
      <p:ext uri="{BB962C8B-B14F-4D97-AF65-F5344CB8AC3E}">
        <p14:creationId xmlns:p14="http://schemas.microsoft.com/office/powerpoint/2010/main" val="24373246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06"/>
        <p:cNvGrpSpPr/>
        <p:nvPr/>
      </p:nvGrpSpPr>
      <p:grpSpPr>
        <a:xfrm>
          <a:off x="0" y="0"/>
          <a:ext cx="0" cy="0"/>
          <a:chOff x="0" y="0"/>
          <a:chExt cx="0" cy="0"/>
        </a:xfrm>
      </p:grpSpPr>
      <p:sp>
        <p:nvSpPr>
          <p:cNvPr id="908" name="Google Shape;908;p95"/>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23</a:t>
            </a:fld>
            <a:endParaRPr/>
          </a:p>
        </p:txBody>
      </p:sp>
      <p:sp>
        <p:nvSpPr>
          <p:cNvPr id="909" name="Google Shape;909;p95"/>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p>
        </p:txBody>
      </p:sp>
      <p:sp>
        <p:nvSpPr>
          <p:cNvPr id="910" name="Google Shape;910;p95"/>
          <p:cNvSpPr txBox="1">
            <a:spLocks noGrp="1"/>
          </p:cNvSpPr>
          <p:nvPr>
            <p:ph type="body" idx="2"/>
          </p:nvPr>
        </p:nvSpPr>
        <p:spPr>
          <a:xfrm>
            <a:off x="2827292" y="6361199"/>
            <a:ext cx="5414400" cy="4540837"/>
          </a:xfrm>
          <a:prstGeom prst="rect">
            <a:avLst/>
          </a:prstGeom>
          <a:noFill/>
          <a:ln>
            <a:noFill/>
          </a:ln>
        </p:spPr>
        <p:txBody>
          <a:bodyPr spcFirstLastPara="1" wrap="square" lIns="91425" tIns="396000" rIns="91425" bIns="45700" anchor="t" anchorCtr="0">
            <a:noAutofit/>
          </a:bodyPr>
          <a:lstStyle/>
          <a:p>
            <a:pPr marL="0" lvl="0" indent="0" algn="l" rtl="0">
              <a:lnSpc>
                <a:spcPct val="170000"/>
              </a:lnSpc>
              <a:spcBef>
                <a:spcPts val="0"/>
              </a:spcBef>
              <a:spcAft>
                <a:spcPts val="0"/>
              </a:spcAft>
              <a:buClr>
                <a:srgbClr val="595959"/>
              </a:buClr>
              <a:buSzPts val="2200"/>
              <a:buNone/>
            </a:pPr>
            <a:endParaRPr/>
          </a:p>
        </p:txBody>
      </p:sp>
      <p:sp>
        <p:nvSpPr>
          <p:cNvPr id="911" name="Google Shape;911;p95"/>
          <p:cNvSpPr txBox="1">
            <a:spLocks noGrp="1"/>
          </p:cNvSpPr>
          <p:nvPr>
            <p:ph type="body" idx="3"/>
          </p:nvPr>
        </p:nvSpPr>
        <p:spPr>
          <a:xfrm>
            <a:off x="9844780" y="6361199"/>
            <a:ext cx="5414400" cy="4540837"/>
          </a:xfrm>
          <a:prstGeom prst="rect">
            <a:avLst/>
          </a:prstGeom>
          <a:noFill/>
          <a:ln>
            <a:noFill/>
          </a:ln>
        </p:spPr>
        <p:txBody>
          <a:bodyPr spcFirstLastPara="1" wrap="square" lIns="91425" tIns="396000" rIns="91425" bIns="45700" anchor="t" anchorCtr="0">
            <a:noAutofit/>
          </a:bodyPr>
          <a:lstStyle/>
          <a:p>
            <a:pPr marL="0" lvl="0" indent="0" algn="l" rtl="0">
              <a:lnSpc>
                <a:spcPct val="170000"/>
              </a:lnSpc>
              <a:spcBef>
                <a:spcPts val="0"/>
              </a:spcBef>
              <a:spcAft>
                <a:spcPts val="0"/>
              </a:spcAft>
              <a:buClr>
                <a:srgbClr val="595959"/>
              </a:buClr>
              <a:buSzPts val="2200"/>
              <a:buNone/>
            </a:pPr>
            <a:endParaRPr/>
          </a:p>
        </p:txBody>
      </p:sp>
      <p:sp>
        <p:nvSpPr>
          <p:cNvPr id="912" name="Google Shape;912;p95"/>
          <p:cNvSpPr txBox="1">
            <a:spLocks noGrp="1"/>
          </p:cNvSpPr>
          <p:nvPr>
            <p:ph type="body" idx="4"/>
          </p:nvPr>
        </p:nvSpPr>
        <p:spPr>
          <a:xfrm>
            <a:off x="17555583" y="5394986"/>
            <a:ext cx="5414400" cy="4728728"/>
          </a:xfrm>
          <a:prstGeom prst="rect">
            <a:avLst/>
          </a:prstGeom>
          <a:noFill/>
          <a:ln>
            <a:noFill/>
          </a:ln>
        </p:spPr>
        <p:txBody>
          <a:bodyPr spcFirstLastPara="1" wrap="square" lIns="91425" tIns="396000" rIns="91425" bIns="45700" anchor="t" anchorCtr="0">
            <a:noAutofit/>
          </a:bodyPr>
          <a:lstStyle/>
          <a:p>
            <a:pPr marL="0" lvl="0" indent="0" algn="l" rtl="0">
              <a:lnSpc>
                <a:spcPct val="156000"/>
              </a:lnSpc>
              <a:spcBef>
                <a:spcPts val="0"/>
              </a:spcBef>
              <a:spcAft>
                <a:spcPts val="0"/>
              </a:spcAft>
              <a:buClr>
                <a:schemeClr val="lt1"/>
              </a:buClr>
              <a:buSzPts val="3200"/>
              <a:buNone/>
            </a:pPr>
            <a:endParaRPr dirty="0"/>
          </a:p>
        </p:txBody>
      </p:sp>
      <p:sp>
        <p:nvSpPr>
          <p:cNvPr id="913" name="Google Shape;913;p95"/>
          <p:cNvSpPr txBox="1">
            <a:spLocks noGrp="1"/>
          </p:cNvSpPr>
          <p:nvPr>
            <p:ph type="title"/>
          </p:nvPr>
        </p:nvSpPr>
        <p:spPr>
          <a:xfrm>
            <a:off x="2827292" y="3660028"/>
            <a:ext cx="15813999" cy="2948400"/>
          </a:xfrm>
          <a:prstGeom prst="rect">
            <a:avLst/>
          </a:prstGeom>
          <a:noFill/>
          <a:ln>
            <a:noFill/>
          </a:ln>
        </p:spPr>
        <p:txBody>
          <a:bodyPr spcFirstLastPara="1" wrap="square" lIns="0" tIns="0" rIns="0" bIns="0" anchor="ctr" anchorCtr="0">
            <a:normAutofit fontScale="90000"/>
          </a:bodyPr>
          <a:lstStyle/>
          <a:p>
            <a:pPr marL="0" lvl="0" indent="0" algn="l" rtl="0">
              <a:lnSpc>
                <a:spcPct val="100000"/>
              </a:lnSpc>
              <a:spcBef>
                <a:spcPts val="0"/>
              </a:spcBef>
              <a:spcAft>
                <a:spcPts val="0"/>
              </a:spcAft>
              <a:buClr>
                <a:schemeClr val="dk1"/>
              </a:buClr>
              <a:buSzPts val="10000"/>
              <a:buFont typeface="Open Sans"/>
              <a:buNone/>
            </a:pPr>
            <a:r>
              <a:rPr lang="en-US" dirty="0"/>
              <a:t>Future RAG </a:t>
            </a:r>
            <a:r>
              <a:rPr lang="en-US" dirty="0" err="1"/>
              <a:t>methologies</a:t>
            </a:r>
            <a:r>
              <a:rPr lang="en-US" dirty="0"/>
              <a:t> and other Biodiversity Projects</a:t>
            </a:r>
            <a:endParaRPr dirty="0"/>
          </a:p>
        </p:txBody>
      </p:sp>
      <p:sp>
        <p:nvSpPr>
          <p:cNvPr id="914" name="Google Shape;914;p95"/>
          <p:cNvSpPr/>
          <p:nvPr/>
        </p:nvSpPr>
        <p:spPr>
          <a:xfrm>
            <a:off x="22655636" y="10459246"/>
            <a:ext cx="628694" cy="556230"/>
          </a:xfrm>
          <a:custGeom>
            <a:avLst/>
            <a:gdLst/>
            <a:ahLst/>
            <a:cxnLst/>
            <a:rect l="l" t="t" r="r" b="b"/>
            <a:pathLst>
              <a:path w="2962" h="2621" extrusionOk="0">
                <a:moveTo>
                  <a:pt x="805" y="1288"/>
                </a:moveTo>
                <a:cubicBezTo>
                  <a:pt x="805" y="1193"/>
                  <a:pt x="748" y="1142"/>
                  <a:pt x="635" y="1136"/>
                </a:cubicBezTo>
                <a:cubicBezTo>
                  <a:pt x="456" y="1136"/>
                  <a:pt x="456" y="1136"/>
                  <a:pt x="456" y="1136"/>
                </a:cubicBezTo>
                <a:cubicBezTo>
                  <a:pt x="337" y="1130"/>
                  <a:pt x="231" y="1074"/>
                  <a:pt x="139" y="969"/>
                </a:cubicBezTo>
                <a:cubicBezTo>
                  <a:pt x="46" y="864"/>
                  <a:pt x="0" y="739"/>
                  <a:pt x="0" y="595"/>
                </a:cubicBezTo>
                <a:cubicBezTo>
                  <a:pt x="0" y="426"/>
                  <a:pt x="59" y="285"/>
                  <a:pt x="179" y="171"/>
                </a:cubicBezTo>
                <a:cubicBezTo>
                  <a:pt x="298" y="57"/>
                  <a:pt x="447" y="0"/>
                  <a:pt x="626" y="0"/>
                </a:cubicBezTo>
                <a:cubicBezTo>
                  <a:pt x="829" y="0"/>
                  <a:pt x="998" y="82"/>
                  <a:pt x="1132" y="246"/>
                </a:cubicBezTo>
                <a:cubicBezTo>
                  <a:pt x="1266" y="410"/>
                  <a:pt x="1333" y="620"/>
                  <a:pt x="1333" y="876"/>
                </a:cubicBezTo>
                <a:cubicBezTo>
                  <a:pt x="1333" y="1366"/>
                  <a:pt x="1148" y="1855"/>
                  <a:pt x="778" y="2344"/>
                </a:cubicBezTo>
                <a:cubicBezTo>
                  <a:pt x="641" y="2529"/>
                  <a:pt x="522" y="2621"/>
                  <a:pt x="420" y="2621"/>
                </a:cubicBezTo>
                <a:cubicBezTo>
                  <a:pt x="301" y="2621"/>
                  <a:pt x="241" y="2562"/>
                  <a:pt x="241" y="2442"/>
                </a:cubicBezTo>
                <a:cubicBezTo>
                  <a:pt x="241" y="2395"/>
                  <a:pt x="274" y="2329"/>
                  <a:pt x="340" y="2245"/>
                </a:cubicBezTo>
                <a:cubicBezTo>
                  <a:pt x="459" y="2096"/>
                  <a:pt x="567" y="1923"/>
                  <a:pt x="662" y="1726"/>
                </a:cubicBezTo>
                <a:cubicBezTo>
                  <a:pt x="757" y="1530"/>
                  <a:pt x="805" y="1383"/>
                  <a:pt x="805" y="1288"/>
                </a:cubicBezTo>
                <a:close/>
                <a:moveTo>
                  <a:pt x="2425" y="1288"/>
                </a:moveTo>
                <a:cubicBezTo>
                  <a:pt x="2425" y="1193"/>
                  <a:pt x="2371" y="1142"/>
                  <a:pt x="2264" y="1136"/>
                </a:cubicBezTo>
                <a:cubicBezTo>
                  <a:pt x="2085" y="1136"/>
                  <a:pt x="2085" y="1136"/>
                  <a:pt x="2085" y="1136"/>
                </a:cubicBezTo>
                <a:cubicBezTo>
                  <a:pt x="1959" y="1130"/>
                  <a:pt x="1851" y="1074"/>
                  <a:pt x="1758" y="969"/>
                </a:cubicBezTo>
                <a:cubicBezTo>
                  <a:pt x="1666" y="864"/>
                  <a:pt x="1619" y="739"/>
                  <a:pt x="1619" y="595"/>
                </a:cubicBezTo>
                <a:cubicBezTo>
                  <a:pt x="1619" y="426"/>
                  <a:pt x="1679" y="285"/>
                  <a:pt x="1798" y="171"/>
                </a:cubicBezTo>
                <a:cubicBezTo>
                  <a:pt x="1918" y="57"/>
                  <a:pt x="2067" y="0"/>
                  <a:pt x="2246" y="0"/>
                </a:cubicBezTo>
                <a:cubicBezTo>
                  <a:pt x="2454" y="0"/>
                  <a:pt x="2626" y="82"/>
                  <a:pt x="2760" y="246"/>
                </a:cubicBezTo>
                <a:cubicBezTo>
                  <a:pt x="2894" y="410"/>
                  <a:pt x="2962" y="620"/>
                  <a:pt x="2962" y="876"/>
                </a:cubicBezTo>
                <a:cubicBezTo>
                  <a:pt x="2962" y="1360"/>
                  <a:pt x="2774" y="1849"/>
                  <a:pt x="2398" y="2344"/>
                </a:cubicBezTo>
                <a:cubicBezTo>
                  <a:pt x="2255" y="2529"/>
                  <a:pt x="2135" y="2621"/>
                  <a:pt x="2040" y="2621"/>
                </a:cubicBezTo>
                <a:cubicBezTo>
                  <a:pt x="1927" y="2621"/>
                  <a:pt x="1870" y="2562"/>
                  <a:pt x="1870" y="2442"/>
                </a:cubicBezTo>
                <a:cubicBezTo>
                  <a:pt x="1870" y="2395"/>
                  <a:pt x="1903" y="2329"/>
                  <a:pt x="1968" y="2245"/>
                </a:cubicBezTo>
                <a:cubicBezTo>
                  <a:pt x="2082" y="2096"/>
                  <a:pt x="2186" y="1923"/>
                  <a:pt x="2282" y="1726"/>
                </a:cubicBezTo>
                <a:cubicBezTo>
                  <a:pt x="2377" y="1530"/>
                  <a:pt x="2425" y="1383"/>
                  <a:pt x="2425" y="128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accent1"/>
              </a:solidFill>
              <a:latin typeface="Calibri"/>
              <a:ea typeface="Calibri"/>
              <a:cs typeface="Calibri"/>
              <a:sym typeface="Calibri"/>
            </a:endParaRPr>
          </a:p>
        </p:txBody>
      </p:sp>
      <p:sp>
        <p:nvSpPr>
          <p:cNvPr id="915" name="Google Shape;915;p95"/>
          <p:cNvSpPr/>
          <p:nvPr/>
        </p:nvSpPr>
        <p:spPr>
          <a:xfrm>
            <a:off x="16940430" y="4285304"/>
            <a:ext cx="628694" cy="556230"/>
          </a:xfrm>
          <a:custGeom>
            <a:avLst/>
            <a:gdLst/>
            <a:ahLst/>
            <a:cxnLst/>
            <a:rect l="l" t="t" r="r" b="b"/>
            <a:pathLst>
              <a:path w="2962" h="2621" extrusionOk="0">
                <a:moveTo>
                  <a:pt x="2157" y="1333"/>
                </a:moveTo>
                <a:cubicBezTo>
                  <a:pt x="2157" y="1428"/>
                  <a:pt x="2214" y="1479"/>
                  <a:pt x="2327" y="1485"/>
                </a:cubicBezTo>
                <a:cubicBezTo>
                  <a:pt x="2506" y="1485"/>
                  <a:pt x="2506" y="1485"/>
                  <a:pt x="2506" y="1485"/>
                </a:cubicBezTo>
                <a:cubicBezTo>
                  <a:pt x="2625" y="1491"/>
                  <a:pt x="2731" y="1547"/>
                  <a:pt x="2823" y="1652"/>
                </a:cubicBezTo>
                <a:cubicBezTo>
                  <a:pt x="2916" y="1757"/>
                  <a:pt x="2962" y="1882"/>
                  <a:pt x="2962" y="2026"/>
                </a:cubicBezTo>
                <a:cubicBezTo>
                  <a:pt x="2962" y="2194"/>
                  <a:pt x="2902" y="2336"/>
                  <a:pt x="2783" y="2450"/>
                </a:cubicBezTo>
                <a:cubicBezTo>
                  <a:pt x="2664" y="2564"/>
                  <a:pt x="2515" y="2621"/>
                  <a:pt x="2336" y="2621"/>
                </a:cubicBezTo>
                <a:cubicBezTo>
                  <a:pt x="2133" y="2621"/>
                  <a:pt x="1964" y="2539"/>
                  <a:pt x="1830" y="2375"/>
                </a:cubicBezTo>
                <a:cubicBezTo>
                  <a:pt x="1696" y="2211"/>
                  <a:pt x="1629" y="2001"/>
                  <a:pt x="1629" y="1745"/>
                </a:cubicBezTo>
                <a:cubicBezTo>
                  <a:pt x="1629" y="1255"/>
                  <a:pt x="1814" y="766"/>
                  <a:pt x="2184" y="277"/>
                </a:cubicBezTo>
                <a:cubicBezTo>
                  <a:pt x="2321" y="92"/>
                  <a:pt x="2440" y="0"/>
                  <a:pt x="2542" y="0"/>
                </a:cubicBezTo>
                <a:cubicBezTo>
                  <a:pt x="2661" y="0"/>
                  <a:pt x="2720" y="59"/>
                  <a:pt x="2720" y="179"/>
                </a:cubicBezTo>
                <a:cubicBezTo>
                  <a:pt x="2720" y="226"/>
                  <a:pt x="2688" y="292"/>
                  <a:pt x="2622" y="376"/>
                </a:cubicBezTo>
                <a:cubicBezTo>
                  <a:pt x="2503" y="525"/>
                  <a:pt x="2395" y="698"/>
                  <a:pt x="2300" y="895"/>
                </a:cubicBezTo>
                <a:cubicBezTo>
                  <a:pt x="2205" y="1091"/>
                  <a:pt x="2157" y="1237"/>
                  <a:pt x="2157" y="1333"/>
                </a:cubicBezTo>
                <a:close/>
                <a:moveTo>
                  <a:pt x="537" y="1333"/>
                </a:moveTo>
                <a:cubicBezTo>
                  <a:pt x="537" y="1428"/>
                  <a:pt x="591" y="1479"/>
                  <a:pt x="698" y="1485"/>
                </a:cubicBezTo>
                <a:cubicBezTo>
                  <a:pt x="877" y="1485"/>
                  <a:pt x="877" y="1485"/>
                  <a:pt x="877" y="1485"/>
                </a:cubicBezTo>
                <a:cubicBezTo>
                  <a:pt x="1003" y="1491"/>
                  <a:pt x="1111" y="1547"/>
                  <a:pt x="1204" y="1652"/>
                </a:cubicBezTo>
                <a:cubicBezTo>
                  <a:pt x="1296" y="1757"/>
                  <a:pt x="1343" y="1882"/>
                  <a:pt x="1343" y="2026"/>
                </a:cubicBezTo>
                <a:cubicBezTo>
                  <a:pt x="1343" y="2194"/>
                  <a:pt x="1283" y="2336"/>
                  <a:pt x="1164" y="2450"/>
                </a:cubicBezTo>
                <a:cubicBezTo>
                  <a:pt x="1044" y="2564"/>
                  <a:pt x="895" y="2621"/>
                  <a:pt x="716" y="2621"/>
                </a:cubicBezTo>
                <a:cubicBezTo>
                  <a:pt x="508" y="2621"/>
                  <a:pt x="336" y="2539"/>
                  <a:pt x="202" y="2375"/>
                </a:cubicBezTo>
                <a:cubicBezTo>
                  <a:pt x="68" y="2211"/>
                  <a:pt x="0" y="2001"/>
                  <a:pt x="0" y="1745"/>
                </a:cubicBezTo>
                <a:cubicBezTo>
                  <a:pt x="0" y="1261"/>
                  <a:pt x="188" y="772"/>
                  <a:pt x="564" y="277"/>
                </a:cubicBezTo>
                <a:cubicBezTo>
                  <a:pt x="707" y="92"/>
                  <a:pt x="827" y="0"/>
                  <a:pt x="922" y="0"/>
                </a:cubicBezTo>
                <a:cubicBezTo>
                  <a:pt x="1035" y="0"/>
                  <a:pt x="1092" y="59"/>
                  <a:pt x="1092" y="179"/>
                </a:cubicBezTo>
                <a:cubicBezTo>
                  <a:pt x="1092" y="226"/>
                  <a:pt x="1059" y="292"/>
                  <a:pt x="994" y="376"/>
                </a:cubicBezTo>
                <a:cubicBezTo>
                  <a:pt x="880" y="525"/>
                  <a:pt x="776" y="698"/>
                  <a:pt x="680" y="895"/>
                </a:cubicBezTo>
                <a:cubicBezTo>
                  <a:pt x="585" y="1091"/>
                  <a:pt x="537" y="1237"/>
                  <a:pt x="537" y="1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accent1"/>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19"/>
        <p:cNvGrpSpPr/>
        <p:nvPr/>
      </p:nvGrpSpPr>
      <p:grpSpPr>
        <a:xfrm>
          <a:off x="0" y="0"/>
          <a:ext cx="0" cy="0"/>
          <a:chOff x="0" y="0"/>
          <a:chExt cx="0" cy="0"/>
        </a:xfrm>
      </p:grpSpPr>
      <p:sp>
        <p:nvSpPr>
          <p:cNvPr id="921" name="Google Shape;921;p96"/>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24</a:t>
            </a:fld>
            <a:endParaRPr/>
          </a:p>
        </p:txBody>
      </p:sp>
      <p:sp>
        <p:nvSpPr>
          <p:cNvPr id="922" name="Google Shape;922;p96"/>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p>
        </p:txBody>
      </p:sp>
      <p:sp>
        <p:nvSpPr>
          <p:cNvPr id="926" name="Google Shape;926;p96"/>
          <p:cNvSpPr txBox="1">
            <a:spLocks noGrp="1"/>
          </p:cNvSpPr>
          <p:nvPr>
            <p:ph type="title"/>
          </p:nvPr>
        </p:nvSpPr>
        <p:spPr>
          <a:xfrm>
            <a:off x="2827292" y="2598605"/>
            <a:ext cx="9058183" cy="2948400"/>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dk1"/>
              </a:buClr>
              <a:buSzPts val="10000"/>
              <a:buFont typeface="Open Sans"/>
              <a:buNone/>
            </a:pPr>
            <a:r>
              <a:rPr lang="en-US" dirty="0"/>
              <a:t>Graph RAG</a:t>
            </a:r>
            <a:endParaRPr dirty="0"/>
          </a:p>
        </p:txBody>
      </p:sp>
      <p:sp>
        <p:nvSpPr>
          <p:cNvPr id="927" name="Google Shape;927;p96"/>
          <p:cNvSpPr/>
          <p:nvPr/>
        </p:nvSpPr>
        <p:spPr>
          <a:xfrm>
            <a:off x="22324372" y="10345806"/>
            <a:ext cx="628694" cy="556230"/>
          </a:xfrm>
          <a:custGeom>
            <a:avLst/>
            <a:gdLst/>
            <a:ahLst/>
            <a:cxnLst/>
            <a:rect l="l" t="t" r="r" b="b"/>
            <a:pathLst>
              <a:path w="2962" h="2621" extrusionOk="0">
                <a:moveTo>
                  <a:pt x="805" y="1288"/>
                </a:moveTo>
                <a:cubicBezTo>
                  <a:pt x="805" y="1193"/>
                  <a:pt x="748" y="1142"/>
                  <a:pt x="635" y="1136"/>
                </a:cubicBezTo>
                <a:cubicBezTo>
                  <a:pt x="456" y="1136"/>
                  <a:pt x="456" y="1136"/>
                  <a:pt x="456" y="1136"/>
                </a:cubicBezTo>
                <a:cubicBezTo>
                  <a:pt x="337" y="1130"/>
                  <a:pt x="231" y="1074"/>
                  <a:pt x="139" y="969"/>
                </a:cubicBezTo>
                <a:cubicBezTo>
                  <a:pt x="46" y="864"/>
                  <a:pt x="0" y="739"/>
                  <a:pt x="0" y="595"/>
                </a:cubicBezTo>
                <a:cubicBezTo>
                  <a:pt x="0" y="426"/>
                  <a:pt x="59" y="285"/>
                  <a:pt x="179" y="171"/>
                </a:cubicBezTo>
                <a:cubicBezTo>
                  <a:pt x="298" y="57"/>
                  <a:pt x="447" y="0"/>
                  <a:pt x="626" y="0"/>
                </a:cubicBezTo>
                <a:cubicBezTo>
                  <a:pt x="829" y="0"/>
                  <a:pt x="998" y="82"/>
                  <a:pt x="1132" y="246"/>
                </a:cubicBezTo>
                <a:cubicBezTo>
                  <a:pt x="1266" y="410"/>
                  <a:pt x="1333" y="620"/>
                  <a:pt x="1333" y="876"/>
                </a:cubicBezTo>
                <a:cubicBezTo>
                  <a:pt x="1333" y="1366"/>
                  <a:pt x="1148" y="1855"/>
                  <a:pt x="778" y="2344"/>
                </a:cubicBezTo>
                <a:cubicBezTo>
                  <a:pt x="641" y="2529"/>
                  <a:pt x="522" y="2621"/>
                  <a:pt x="420" y="2621"/>
                </a:cubicBezTo>
                <a:cubicBezTo>
                  <a:pt x="301" y="2621"/>
                  <a:pt x="241" y="2562"/>
                  <a:pt x="241" y="2442"/>
                </a:cubicBezTo>
                <a:cubicBezTo>
                  <a:pt x="241" y="2395"/>
                  <a:pt x="274" y="2329"/>
                  <a:pt x="340" y="2245"/>
                </a:cubicBezTo>
                <a:cubicBezTo>
                  <a:pt x="459" y="2096"/>
                  <a:pt x="567" y="1923"/>
                  <a:pt x="662" y="1726"/>
                </a:cubicBezTo>
                <a:cubicBezTo>
                  <a:pt x="757" y="1530"/>
                  <a:pt x="805" y="1383"/>
                  <a:pt x="805" y="1288"/>
                </a:cubicBezTo>
                <a:close/>
                <a:moveTo>
                  <a:pt x="2425" y="1288"/>
                </a:moveTo>
                <a:cubicBezTo>
                  <a:pt x="2425" y="1193"/>
                  <a:pt x="2371" y="1142"/>
                  <a:pt x="2264" y="1136"/>
                </a:cubicBezTo>
                <a:cubicBezTo>
                  <a:pt x="2085" y="1136"/>
                  <a:pt x="2085" y="1136"/>
                  <a:pt x="2085" y="1136"/>
                </a:cubicBezTo>
                <a:cubicBezTo>
                  <a:pt x="1959" y="1130"/>
                  <a:pt x="1851" y="1074"/>
                  <a:pt x="1758" y="969"/>
                </a:cubicBezTo>
                <a:cubicBezTo>
                  <a:pt x="1666" y="864"/>
                  <a:pt x="1619" y="739"/>
                  <a:pt x="1619" y="595"/>
                </a:cubicBezTo>
                <a:cubicBezTo>
                  <a:pt x="1619" y="426"/>
                  <a:pt x="1679" y="285"/>
                  <a:pt x="1798" y="171"/>
                </a:cubicBezTo>
                <a:cubicBezTo>
                  <a:pt x="1918" y="57"/>
                  <a:pt x="2067" y="0"/>
                  <a:pt x="2246" y="0"/>
                </a:cubicBezTo>
                <a:cubicBezTo>
                  <a:pt x="2454" y="0"/>
                  <a:pt x="2626" y="82"/>
                  <a:pt x="2760" y="246"/>
                </a:cubicBezTo>
                <a:cubicBezTo>
                  <a:pt x="2894" y="410"/>
                  <a:pt x="2962" y="620"/>
                  <a:pt x="2962" y="876"/>
                </a:cubicBezTo>
                <a:cubicBezTo>
                  <a:pt x="2962" y="1360"/>
                  <a:pt x="2774" y="1849"/>
                  <a:pt x="2398" y="2344"/>
                </a:cubicBezTo>
                <a:cubicBezTo>
                  <a:pt x="2255" y="2529"/>
                  <a:pt x="2135" y="2621"/>
                  <a:pt x="2040" y="2621"/>
                </a:cubicBezTo>
                <a:cubicBezTo>
                  <a:pt x="1927" y="2621"/>
                  <a:pt x="1870" y="2562"/>
                  <a:pt x="1870" y="2442"/>
                </a:cubicBezTo>
                <a:cubicBezTo>
                  <a:pt x="1870" y="2395"/>
                  <a:pt x="1903" y="2329"/>
                  <a:pt x="1968" y="2245"/>
                </a:cubicBezTo>
                <a:cubicBezTo>
                  <a:pt x="2082" y="2096"/>
                  <a:pt x="2186" y="1923"/>
                  <a:pt x="2282" y="1726"/>
                </a:cubicBezTo>
                <a:cubicBezTo>
                  <a:pt x="2377" y="1530"/>
                  <a:pt x="2425" y="1383"/>
                  <a:pt x="2425" y="128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accent1"/>
              </a:solidFill>
              <a:latin typeface="Calibri"/>
              <a:ea typeface="Calibri"/>
              <a:cs typeface="Calibri"/>
              <a:sym typeface="Calibri"/>
            </a:endParaRPr>
          </a:p>
        </p:txBody>
      </p:sp>
      <p:sp>
        <p:nvSpPr>
          <p:cNvPr id="928" name="Google Shape;928;p96"/>
          <p:cNvSpPr/>
          <p:nvPr/>
        </p:nvSpPr>
        <p:spPr>
          <a:xfrm>
            <a:off x="17425077" y="4838756"/>
            <a:ext cx="628694" cy="556230"/>
          </a:xfrm>
          <a:custGeom>
            <a:avLst/>
            <a:gdLst/>
            <a:ahLst/>
            <a:cxnLst/>
            <a:rect l="l" t="t" r="r" b="b"/>
            <a:pathLst>
              <a:path w="2962" h="2621" extrusionOk="0">
                <a:moveTo>
                  <a:pt x="2157" y="1333"/>
                </a:moveTo>
                <a:cubicBezTo>
                  <a:pt x="2157" y="1428"/>
                  <a:pt x="2214" y="1479"/>
                  <a:pt x="2327" y="1485"/>
                </a:cubicBezTo>
                <a:cubicBezTo>
                  <a:pt x="2506" y="1485"/>
                  <a:pt x="2506" y="1485"/>
                  <a:pt x="2506" y="1485"/>
                </a:cubicBezTo>
                <a:cubicBezTo>
                  <a:pt x="2625" y="1491"/>
                  <a:pt x="2731" y="1547"/>
                  <a:pt x="2823" y="1652"/>
                </a:cubicBezTo>
                <a:cubicBezTo>
                  <a:pt x="2916" y="1757"/>
                  <a:pt x="2962" y="1882"/>
                  <a:pt x="2962" y="2026"/>
                </a:cubicBezTo>
                <a:cubicBezTo>
                  <a:pt x="2962" y="2194"/>
                  <a:pt x="2902" y="2336"/>
                  <a:pt x="2783" y="2450"/>
                </a:cubicBezTo>
                <a:cubicBezTo>
                  <a:pt x="2664" y="2564"/>
                  <a:pt x="2515" y="2621"/>
                  <a:pt x="2336" y="2621"/>
                </a:cubicBezTo>
                <a:cubicBezTo>
                  <a:pt x="2133" y="2621"/>
                  <a:pt x="1964" y="2539"/>
                  <a:pt x="1830" y="2375"/>
                </a:cubicBezTo>
                <a:cubicBezTo>
                  <a:pt x="1696" y="2211"/>
                  <a:pt x="1629" y="2001"/>
                  <a:pt x="1629" y="1745"/>
                </a:cubicBezTo>
                <a:cubicBezTo>
                  <a:pt x="1629" y="1255"/>
                  <a:pt x="1814" y="766"/>
                  <a:pt x="2184" y="277"/>
                </a:cubicBezTo>
                <a:cubicBezTo>
                  <a:pt x="2321" y="92"/>
                  <a:pt x="2440" y="0"/>
                  <a:pt x="2542" y="0"/>
                </a:cubicBezTo>
                <a:cubicBezTo>
                  <a:pt x="2661" y="0"/>
                  <a:pt x="2720" y="59"/>
                  <a:pt x="2720" y="179"/>
                </a:cubicBezTo>
                <a:cubicBezTo>
                  <a:pt x="2720" y="226"/>
                  <a:pt x="2688" y="292"/>
                  <a:pt x="2622" y="376"/>
                </a:cubicBezTo>
                <a:cubicBezTo>
                  <a:pt x="2503" y="525"/>
                  <a:pt x="2395" y="698"/>
                  <a:pt x="2300" y="895"/>
                </a:cubicBezTo>
                <a:cubicBezTo>
                  <a:pt x="2205" y="1091"/>
                  <a:pt x="2157" y="1237"/>
                  <a:pt x="2157" y="1333"/>
                </a:cubicBezTo>
                <a:close/>
                <a:moveTo>
                  <a:pt x="537" y="1333"/>
                </a:moveTo>
                <a:cubicBezTo>
                  <a:pt x="537" y="1428"/>
                  <a:pt x="591" y="1479"/>
                  <a:pt x="698" y="1485"/>
                </a:cubicBezTo>
                <a:cubicBezTo>
                  <a:pt x="877" y="1485"/>
                  <a:pt x="877" y="1485"/>
                  <a:pt x="877" y="1485"/>
                </a:cubicBezTo>
                <a:cubicBezTo>
                  <a:pt x="1003" y="1491"/>
                  <a:pt x="1111" y="1547"/>
                  <a:pt x="1204" y="1652"/>
                </a:cubicBezTo>
                <a:cubicBezTo>
                  <a:pt x="1296" y="1757"/>
                  <a:pt x="1343" y="1882"/>
                  <a:pt x="1343" y="2026"/>
                </a:cubicBezTo>
                <a:cubicBezTo>
                  <a:pt x="1343" y="2194"/>
                  <a:pt x="1283" y="2336"/>
                  <a:pt x="1164" y="2450"/>
                </a:cubicBezTo>
                <a:cubicBezTo>
                  <a:pt x="1044" y="2564"/>
                  <a:pt x="895" y="2621"/>
                  <a:pt x="716" y="2621"/>
                </a:cubicBezTo>
                <a:cubicBezTo>
                  <a:pt x="508" y="2621"/>
                  <a:pt x="336" y="2539"/>
                  <a:pt x="202" y="2375"/>
                </a:cubicBezTo>
                <a:cubicBezTo>
                  <a:pt x="68" y="2211"/>
                  <a:pt x="0" y="2001"/>
                  <a:pt x="0" y="1745"/>
                </a:cubicBezTo>
                <a:cubicBezTo>
                  <a:pt x="0" y="1261"/>
                  <a:pt x="188" y="772"/>
                  <a:pt x="564" y="277"/>
                </a:cubicBezTo>
                <a:cubicBezTo>
                  <a:pt x="707" y="92"/>
                  <a:pt x="827" y="0"/>
                  <a:pt x="922" y="0"/>
                </a:cubicBezTo>
                <a:cubicBezTo>
                  <a:pt x="1035" y="0"/>
                  <a:pt x="1092" y="59"/>
                  <a:pt x="1092" y="179"/>
                </a:cubicBezTo>
                <a:cubicBezTo>
                  <a:pt x="1092" y="226"/>
                  <a:pt x="1059" y="292"/>
                  <a:pt x="994" y="376"/>
                </a:cubicBezTo>
                <a:cubicBezTo>
                  <a:pt x="880" y="525"/>
                  <a:pt x="776" y="698"/>
                  <a:pt x="680" y="895"/>
                </a:cubicBezTo>
                <a:cubicBezTo>
                  <a:pt x="585" y="1091"/>
                  <a:pt x="537" y="1237"/>
                  <a:pt x="537" y="1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accent1"/>
              </a:solidFill>
              <a:latin typeface="Calibri"/>
              <a:ea typeface="Calibri"/>
              <a:cs typeface="Calibri"/>
              <a:sym typeface="Calibri"/>
            </a:endParaRPr>
          </a:p>
        </p:txBody>
      </p:sp>
      <p:sp>
        <p:nvSpPr>
          <p:cNvPr id="2" name="TextBox 1">
            <a:extLst>
              <a:ext uri="{FF2B5EF4-FFF2-40B4-BE49-F238E27FC236}">
                <a16:creationId xmlns:a16="http://schemas.microsoft.com/office/drawing/2014/main" id="{A3AF37F5-E71D-DB36-E59E-B78C3D08D66F}"/>
              </a:ext>
            </a:extLst>
          </p:cNvPr>
          <p:cNvSpPr txBox="1"/>
          <p:nvPr/>
        </p:nvSpPr>
        <p:spPr>
          <a:xfrm>
            <a:off x="1137920" y="4838756"/>
            <a:ext cx="13168039" cy="307777"/>
          </a:xfrm>
          <a:prstGeom prst="rect">
            <a:avLst/>
          </a:prstGeom>
          <a:noFill/>
        </p:spPr>
        <p:txBody>
          <a:bodyPr wrap="square" rtlCol="0">
            <a:spAutoFit/>
          </a:bodyPr>
          <a:lstStyle/>
          <a:p>
            <a:r>
              <a:rPr lang="en-US" dirty="0"/>
              <a:t> </a:t>
            </a:r>
            <a:endParaRPr lang="en-CA" dirty="0"/>
          </a:p>
        </p:txBody>
      </p:sp>
      <p:sp>
        <p:nvSpPr>
          <p:cNvPr id="8" name="Rectangle 5">
            <a:extLst>
              <a:ext uri="{FF2B5EF4-FFF2-40B4-BE49-F238E27FC236}">
                <a16:creationId xmlns:a16="http://schemas.microsoft.com/office/drawing/2014/main" id="{4A543E0F-DDE3-F4B0-7A4C-EEB4D00E2233}"/>
              </a:ext>
            </a:extLst>
          </p:cNvPr>
          <p:cNvSpPr>
            <a:spLocks noChangeArrowheads="1"/>
          </p:cNvSpPr>
          <p:nvPr/>
        </p:nvSpPr>
        <p:spPr bwMode="auto">
          <a:xfrm>
            <a:off x="628250" y="4284758"/>
            <a:ext cx="15996073" cy="67403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600" b="0" i="0" u="none" strike="noStrike" cap="none" normalizeH="0" baseline="0" dirty="0">
                <a:ln>
                  <a:noFill/>
                </a:ln>
                <a:solidFill>
                  <a:schemeClr val="tx1"/>
                </a:solidFill>
                <a:effectLst/>
                <a:latin typeface="Arial" panose="020B0604020202020204" pitchFamily="34" charset="0"/>
              </a:rPr>
              <a:t>Combines the strengths of </a:t>
            </a:r>
            <a:r>
              <a:rPr kumimoji="0" lang="en-US" altLang="en-US" sz="3600" b="1" i="0" u="none" strike="noStrike" cap="none" normalizeH="0" baseline="0" dirty="0">
                <a:ln>
                  <a:noFill/>
                </a:ln>
                <a:solidFill>
                  <a:schemeClr val="tx1"/>
                </a:solidFill>
                <a:effectLst/>
                <a:latin typeface="Arial" panose="020B0604020202020204" pitchFamily="34" charset="0"/>
              </a:rPr>
              <a:t>graph neural networks (GNNs)</a:t>
            </a:r>
            <a:r>
              <a:rPr kumimoji="0" lang="en-US" altLang="en-US" sz="3600" b="0" i="0" u="none" strike="noStrike" cap="none" normalizeH="0" baseline="0" dirty="0">
                <a:ln>
                  <a:noFill/>
                </a:ln>
                <a:solidFill>
                  <a:schemeClr val="tx1"/>
                </a:solidFill>
                <a:effectLst/>
                <a:latin typeface="Arial" panose="020B0604020202020204" pitchFamily="34" charset="0"/>
              </a:rPr>
              <a:t> and </a:t>
            </a:r>
            <a:r>
              <a:rPr kumimoji="0" lang="en-US" altLang="en-US" sz="3600" b="1" i="0" u="none" strike="noStrike" cap="none" normalizeH="0" baseline="0" dirty="0">
                <a:ln>
                  <a:noFill/>
                </a:ln>
                <a:solidFill>
                  <a:schemeClr val="tx1"/>
                </a:solidFill>
                <a:effectLst/>
                <a:latin typeface="Arial" panose="020B0604020202020204" pitchFamily="34" charset="0"/>
              </a:rPr>
              <a:t>retrieval-augmented generation</a:t>
            </a:r>
            <a:r>
              <a:rPr kumimoji="0" lang="en-US" altLang="en-US" sz="3600" b="0" i="0" u="none" strike="noStrike" cap="none" normalizeH="0" baseline="0" dirty="0">
                <a:ln>
                  <a:noFill/>
                </a:ln>
                <a:solidFill>
                  <a:schemeClr val="tx1"/>
                </a:solidFill>
                <a:effectLst/>
                <a:latin typeface="Arial" panose="020B0604020202020204" pitchFamily="34" charset="0"/>
              </a:rPr>
              <a:t> (RAG).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600" b="0" i="0" u="none" strike="noStrike" cap="none" normalizeH="0" baseline="0" dirty="0">
                <a:ln>
                  <a:noFill/>
                </a:ln>
                <a:solidFill>
                  <a:schemeClr val="tx1"/>
                </a:solidFill>
                <a:effectLst/>
                <a:latin typeface="Arial" panose="020B0604020202020204" pitchFamily="34" charset="0"/>
              </a:rPr>
              <a:t>Leverages </a:t>
            </a:r>
            <a:r>
              <a:rPr kumimoji="0" lang="en-US" altLang="en-US" sz="3600" b="1" i="0" u="none" strike="noStrike" cap="none" normalizeH="0" baseline="0" dirty="0">
                <a:ln>
                  <a:noFill/>
                </a:ln>
                <a:solidFill>
                  <a:schemeClr val="tx1"/>
                </a:solidFill>
                <a:effectLst/>
                <a:latin typeface="Arial" panose="020B0604020202020204" pitchFamily="34" charset="0"/>
              </a:rPr>
              <a:t>structured knowledge graphs</a:t>
            </a:r>
            <a:r>
              <a:rPr kumimoji="0" lang="en-US" altLang="en-US" sz="3600" b="0" i="0" u="none" strike="noStrike" cap="none" normalizeH="0" baseline="0" dirty="0">
                <a:ln>
                  <a:noFill/>
                </a:ln>
                <a:solidFill>
                  <a:schemeClr val="tx1"/>
                </a:solidFill>
                <a:effectLst/>
                <a:latin typeface="Arial" panose="020B0604020202020204" pitchFamily="34" charset="0"/>
              </a:rPr>
              <a:t> to enhance classification and inference tasks.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600" b="0" i="0" u="none" strike="noStrike" cap="none" normalizeH="0" baseline="0" dirty="0">
                <a:ln>
                  <a:noFill/>
                </a:ln>
                <a:solidFill>
                  <a:schemeClr val="tx1"/>
                </a:solidFill>
                <a:effectLst/>
                <a:latin typeface="Arial" panose="020B0604020202020204" pitchFamily="34" charset="0"/>
              </a:rPr>
              <a:t>Incorporates </a:t>
            </a:r>
            <a:r>
              <a:rPr kumimoji="0" lang="en-US" altLang="en-US" sz="3600" b="1" i="0" u="none" strike="noStrike" cap="none" normalizeH="0" baseline="0" dirty="0">
                <a:ln>
                  <a:noFill/>
                </a:ln>
                <a:solidFill>
                  <a:schemeClr val="tx1"/>
                </a:solidFill>
                <a:effectLst/>
                <a:latin typeface="Arial" panose="020B0604020202020204" pitchFamily="34" charset="0"/>
              </a:rPr>
              <a:t>retrieval mechanisms</a:t>
            </a:r>
            <a:r>
              <a:rPr kumimoji="0" lang="en-US" altLang="en-US" sz="3600" b="0" i="0" u="none" strike="noStrike" cap="none" normalizeH="0" baseline="0" dirty="0">
                <a:ln>
                  <a:noFill/>
                </a:ln>
                <a:solidFill>
                  <a:schemeClr val="tx1"/>
                </a:solidFill>
                <a:effectLst/>
                <a:latin typeface="Arial" panose="020B0604020202020204" pitchFamily="34" charset="0"/>
              </a:rPr>
              <a:t> to dynamically fetch relevant data during model training and inference.</a:t>
            </a:r>
            <a:endParaRPr lang="en-US" altLang="en-US" sz="36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sz="3600" b="1" dirty="0"/>
              <a:t>Species Identification:</a:t>
            </a:r>
            <a:r>
              <a:rPr lang="en-US" sz="3600" dirty="0"/>
              <a:t> Improves species classification by integrating taxonomic hierarchies and ecological relationships.</a:t>
            </a:r>
          </a:p>
          <a:p>
            <a:pPr marL="0" marR="0" lvl="0" indent="0" algn="l" defTabSz="914400" rtl="0" eaLnBrk="0" fontAlgn="base" latinLnBrk="0" hangingPunct="0">
              <a:lnSpc>
                <a:spcPct val="100000"/>
              </a:lnSpc>
              <a:spcBef>
                <a:spcPct val="0"/>
              </a:spcBef>
              <a:spcAft>
                <a:spcPct val="0"/>
              </a:spcAft>
              <a:buClrTx/>
              <a:buSzTx/>
              <a:buFontTx/>
              <a:buChar char="•"/>
              <a:tabLst/>
            </a:pPr>
            <a:r>
              <a:rPr lang="en-US" sz="3600" dirty="0"/>
              <a:t>This may also aid the model in identifying different transitions of a species like a tadpole turning into </a:t>
            </a:r>
            <a:r>
              <a:rPr lang="en-US" sz="3600"/>
              <a:t>a frog</a:t>
            </a:r>
            <a:endParaRPr lang="en-US" sz="3600" dirty="0"/>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pic>
        <p:nvPicPr>
          <p:cNvPr id="4108" name="Picture 12" descr="Figure 1: LLM-generated knowledge graph built from a private dataset using GPT-4 Turbo.">
            <a:extLst>
              <a:ext uri="{FF2B5EF4-FFF2-40B4-BE49-F238E27FC236}">
                <a16:creationId xmlns:a16="http://schemas.microsoft.com/office/drawing/2014/main" id="{E9E23DBC-BF9D-1F2B-0E25-1E501DB5A7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76613" y="3740728"/>
            <a:ext cx="7639064" cy="77791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19"/>
        <p:cNvGrpSpPr/>
        <p:nvPr/>
      </p:nvGrpSpPr>
      <p:grpSpPr>
        <a:xfrm>
          <a:off x="0" y="0"/>
          <a:ext cx="0" cy="0"/>
          <a:chOff x="0" y="0"/>
          <a:chExt cx="0" cy="0"/>
        </a:xfrm>
      </p:grpSpPr>
      <p:sp>
        <p:nvSpPr>
          <p:cNvPr id="921" name="Google Shape;921;p96"/>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25</a:t>
            </a:fld>
            <a:endParaRPr/>
          </a:p>
        </p:txBody>
      </p:sp>
      <p:sp>
        <p:nvSpPr>
          <p:cNvPr id="922" name="Google Shape;922;p96"/>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p>
        </p:txBody>
      </p:sp>
      <p:sp>
        <p:nvSpPr>
          <p:cNvPr id="926" name="Google Shape;926;p96"/>
          <p:cNvSpPr txBox="1">
            <a:spLocks noGrp="1"/>
          </p:cNvSpPr>
          <p:nvPr>
            <p:ph type="title"/>
          </p:nvPr>
        </p:nvSpPr>
        <p:spPr>
          <a:xfrm>
            <a:off x="839045" y="2857293"/>
            <a:ext cx="17821525" cy="1757762"/>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10000"/>
              <a:buFont typeface="Open Sans"/>
              <a:buNone/>
            </a:pPr>
            <a:r>
              <a:rPr lang="en-US" sz="6600" dirty="0"/>
              <a:t>Interesting Read that also features </a:t>
            </a:r>
            <a:r>
              <a:rPr lang="en-US" sz="6600" dirty="0" err="1"/>
              <a:t>iNaturalist</a:t>
            </a:r>
            <a:endParaRPr lang="en-US" sz="6600" dirty="0"/>
          </a:p>
        </p:txBody>
      </p:sp>
      <p:sp>
        <p:nvSpPr>
          <p:cNvPr id="927" name="Google Shape;927;p96"/>
          <p:cNvSpPr/>
          <p:nvPr/>
        </p:nvSpPr>
        <p:spPr>
          <a:xfrm>
            <a:off x="22324372" y="10345806"/>
            <a:ext cx="628694" cy="556230"/>
          </a:xfrm>
          <a:custGeom>
            <a:avLst/>
            <a:gdLst/>
            <a:ahLst/>
            <a:cxnLst/>
            <a:rect l="l" t="t" r="r" b="b"/>
            <a:pathLst>
              <a:path w="2962" h="2621" extrusionOk="0">
                <a:moveTo>
                  <a:pt x="805" y="1288"/>
                </a:moveTo>
                <a:cubicBezTo>
                  <a:pt x="805" y="1193"/>
                  <a:pt x="748" y="1142"/>
                  <a:pt x="635" y="1136"/>
                </a:cubicBezTo>
                <a:cubicBezTo>
                  <a:pt x="456" y="1136"/>
                  <a:pt x="456" y="1136"/>
                  <a:pt x="456" y="1136"/>
                </a:cubicBezTo>
                <a:cubicBezTo>
                  <a:pt x="337" y="1130"/>
                  <a:pt x="231" y="1074"/>
                  <a:pt x="139" y="969"/>
                </a:cubicBezTo>
                <a:cubicBezTo>
                  <a:pt x="46" y="864"/>
                  <a:pt x="0" y="739"/>
                  <a:pt x="0" y="595"/>
                </a:cubicBezTo>
                <a:cubicBezTo>
                  <a:pt x="0" y="426"/>
                  <a:pt x="59" y="285"/>
                  <a:pt x="179" y="171"/>
                </a:cubicBezTo>
                <a:cubicBezTo>
                  <a:pt x="298" y="57"/>
                  <a:pt x="447" y="0"/>
                  <a:pt x="626" y="0"/>
                </a:cubicBezTo>
                <a:cubicBezTo>
                  <a:pt x="829" y="0"/>
                  <a:pt x="998" y="82"/>
                  <a:pt x="1132" y="246"/>
                </a:cubicBezTo>
                <a:cubicBezTo>
                  <a:pt x="1266" y="410"/>
                  <a:pt x="1333" y="620"/>
                  <a:pt x="1333" y="876"/>
                </a:cubicBezTo>
                <a:cubicBezTo>
                  <a:pt x="1333" y="1366"/>
                  <a:pt x="1148" y="1855"/>
                  <a:pt x="778" y="2344"/>
                </a:cubicBezTo>
                <a:cubicBezTo>
                  <a:pt x="641" y="2529"/>
                  <a:pt x="522" y="2621"/>
                  <a:pt x="420" y="2621"/>
                </a:cubicBezTo>
                <a:cubicBezTo>
                  <a:pt x="301" y="2621"/>
                  <a:pt x="241" y="2562"/>
                  <a:pt x="241" y="2442"/>
                </a:cubicBezTo>
                <a:cubicBezTo>
                  <a:pt x="241" y="2395"/>
                  <a:pt x="274" y="2329"/>
                  <a:pt x="340" y="2245"/>
                </a:cubicBezTo>
                <a:cubicBezTo>
                  <a:pt x="459" y="2096"/>
                  <a:pt x="567" y="1923"/>
                  <a:pt x="662" y="1726"/>
                </a:cubicBezTo>
                <a:cubicBezTo>
                  <a:pt x="757" y="1530"/>
                  <a:pt x="805" y="1383"/>
                  <a:pt x="805" y="1288"/>
                </a:cubicBezTo>
                <a:close/>
                <a:moveTo>
                  <a:pt x="2425" y="1288"/>
                </a:moveTo>
                <a:cubicBezTo>
                  <a:pt x="2425" y="1193"/>
                  <a:pt x="2371" y="1142"/>
                  <a:pt x="2264" y="1136"/>
                </a:cubicBezTo>
                <a:cubicBezTo>
                  <a:pt x="2085" y="1136"/>
                  <a:pt x="2085" y="1136"/>
                  <a:pt x="2085" y="1136"/>
                </a:cubicBezTo>
                <a:cubicBezTo>
                  <a:pt x="1959" y="1130"/>
                  <a:pt x="1851" y="1074"/>
                  <a:pt x="1758" y="969"/>
                </a:cubicBezTo>
                <a:cubicBezTo>
                  <a:pt x="1666" y="864"/>
                  <a:pt x="1619" y="739"/>
                  <a:pt x="1619" y="595"/>
                </a:cubicBezTo>
                <a:cubicBezTo>
                  <a:pt x="1619" y="426"/>
                  <a:pt x="1679" y="285"/>
                  <a:pt x="1798" y="171"/>
                </a:cubicBezTo>
                <a:cubicBezTo>
                  <a:pt x="1918" y="57"/>
                  <a:pt x="2067" y="0"/>
                  <a:pt x="2246" y="0"/>
                </a:cubicBezTo>
                <a:cubicBezTo>
                  <a:pt x="2454" y="0"/>
                  <a:pt x="2626" y="82"/>
                  <a:pt x="2760" y="246"/>
                </a:cubicBezTo>
                <a:cubicBezTo>
                  <a:pt x="2894" y="410"/>
                  <a:pt x="2962" y="620"/>
                  <a:pt x="2962" y="876"/>
                </a:cubicBezTo>
                <a:cubicBezTo>
                  <a:pt x="2962" y="1360"/>
                  <a:pt x="2774" y="1849"/>
                  <a:pt x="2398" y="2344"/>
                </a:cubicBezTo>
                <a:cubicBezTo>
                  <a:pt x="2255" y="2529"/>
                  <a:pt x="2135" y="2621"/>
                  <a:pt x="2040" y="2621"/>
                </a:cubicBezTo>
                <a:cubicBezTo>
                  <a:pt x="1927" y="2621"/>
                  <a:pt x="1870" y="2562"/>
                  <a:pt x="1870" y="2442"/>
                </a:cubicBezTo>
                <a:cubicBezTo>
                  <a:pt x="1870" y="2395"/>
                  <a:pt x="1903" y="2329"/>
                  <a:pt x="1968" y="2245"/>
                </a:cubicBezTo>
                <a:cubicBezTo>
                  <a:pt x="2082" y="2096"/>
                  <a:pt x="2186" y="1923"/>
                  <a:pt x="2282" y="1726"/>
                </a:cubicBezTo>
                <a:cubicBezTo>
                  <a:pt x="2377" y="1530"/>
                  <a:pt x="2425" y="1383"/>
                  <a:pt x="2425" y="128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accent1"/>
              </a:solidFill>
              <a:latin typeface="Calibri"/>
              <a:ea typeface="Calibri"/>
              <a:cs typeface="Calibri"/>
              <a:sym typeface="Calibri"/>
            </a:endParaRPr>
          </a:p>
        </p:txBody>
      </p:sp>
      <p:sp>
        <p:nvSpPr>
          <p:cNvPr id="928" name="Google Shape;928;p96"/>
          <p:cNvSpPr/>
          <p:nvPr/>
        </p:nvSpPr>
        <p:spPr>
          <a:xfrm>
            <a:off x="17425077" y="4838756"/>
            <a:ext cx="628694" cy="556230"/>
          </a:xfrm>
          <a:custGeom>
            <a:avLst/>
            <a:gdLst/>
            <a:ahLst/>
            <a:cxnLst/>
            <a:rect l="l" t="t" r="r" b="b"/>
            <a:pathLst>
              <a:path w="2962" h="2621" extrusionOk="0">
                <a:moveTo>
                  <a:pt x="2157" y="1333"/>
                </a:moveTo>
                <a:cubicBezTo>
                  <a:pt x="2157" y="1428"/>
                  <a:pt x="2214" y="1479"/>
                  <a:pt x="2327" y="1485"/>
                </a:cubicBezTo>
                <a:cubicBezTo>
                  <a:pt x="2506" y="1485"/>
                  <a:pt x="2506" y="1485"/>
                  <a:pt x="2506" y="1485"/>
                </a:cubicBezTo>
                <a:cubicBezTo>
                  <a:pt x="2625" y="1491"/>
                  <a:pt x="2731" y="1547"/>
                  <a:pt x="2823" y="1652"/>
                </a:cubicBezTo>
                <a:cubicBezTo>
                  <a:pt x="2916" y="1757"/>
                  <a:pt x="2962" y="1882"/>
                  <a:pt x="2962" y="2026"/>
                </a:cubicBezTo>
                <a:cubicBezTo>
                  <a:pt x="2962" y="2194"/>
                  <a:pt x="2902" y="2336"/>
                  <a:pt x="2783" y="2450"/>
                </a:cubicBezTo>
                <a:cubicBezTo>
                  <a:pt x="2664" y="2564"/>
                  <a:pt x="2515" y="2621"/>
                  <a:pt x="2336" y="2621"/>
                </a:cubicBezTo>
                <a:cubicBezTo>
                  <a:pt x="2133" y="2621"/>
                  <a:pt x="1964" y="2539"/>
                  <a:pt x="1830" y="2375"/>
                </a:cubicBezTo>
                <a:cubicBezTo>
                  <a:pt x="1696" y="2211"/>
                  <a:pt x="1629" y="2001"/>
                  <a:pt x="1629" y="1745"/>
                </a:cubicBezTo>
                <a:cubicBezTo>
                  <a:pt x="1629" y="1255"/>
                  <a:pt x="1814" y="766"/>
                  <a:pt x="2184" y="277"/>
                </a:cubicBezTo>
                <a:cubicBezTo>
                  <a:pt x="2321" y="92"/>
                  <a:pt x="2440" y="0"/>
                  <a:pt x="2542" y="0"/>
                </a:cubicBezTo>
                <a:cubicBezTo>
                  <a:pt x="2661" y="0"/>
                  <a:pt x="2720" y="59"/>
                  <a:pt x="2720" y="179"/>
                </a:cubicBezTo>
                <a:cubicBezTo>
                  <a:pt x="2720" y="226"/>
                  <a:pt x="2688" y="292"/>
                  <a:pt x="2622" y="376"/>
                </a:cubicBezTo>
                <a:cubicBezTo>
                  <a:pt x="2503" y="525"/>
                  <a:pt x="2395" y="698"/>
                  <a:pt x="2300" y="895"/>
                </a:cubicBezTo>
                <a:cubicBezTo>
                  <a:pt x="2205" y="1091"/>
                  <a:pt x="2157" y="1237"/>
                  <a:pt x="2157" y="1333"/>
                </a:cubicBezTo>
                <a:close/>
                <a:moveTo>
                  <a:pt x="537" y="1333"/>
                </a:moveTo>
                <a:cubicBezTo>
                  <a:pt x="537" y="1428"/>
                  <a:pt x="591" y="1479"/>
                  <a:pt x="698" y="1485"/>
                </a:cubicBezTo>
                <a:cubicBezTo>
                  <a:pt x="877" y="1485"/>
                  <a:pt x="877" y="1485"/>
                  <a:pt x="877" y="1485"/>
                </a:cubicBezTo>
                <a:cubicBezTo>
                  <a:pt x="1003" y="1491"/>
                  <a:pt x="1111" y="1547"/>
                  <a:pt x="1204" y="1652"/>
                </a:cubicBezTo>
                <a:cubicBezTo>
                  <a:pt x="1296" y="1757"/>
                  <a:pt x="1343" y="1882"/>
                  <a:pt x="1343" y="2026"/>
                </a:cubicBezTo>
                <a:cubicBezTo>
                  <a:pt x="1343" y="2194"/>
                  <a:pt x="1283" y="2336"/>
                  <a:pt x="1164" y="2450"/>
                </a:cubicBezTo>
                <a:cubicBezTo>
                  <a:pt x="1044" y="2564"/>
                  <a:pt x="895" y="2621"/>
                  <a:pt x="716" y="2621"/>
                </a:cubicBezTo>
                <a:cubicBezTo>
                  <a:pt x="508" y="2621"/>
                  <a:pt x="336" y="2539"/>
                  <a:pt x="202" y="2375"/>
                </a:cubicBezTo>
                <a:cubicBezTo>
                  <a:pt x="68" y="2211"/>
                  <a:pt x="0" y="2001"/>
                  <a:pt x="0" y="1745"/>
                </a:cubicBezTo>
                <a:cubicBezTo>
                  <a:pt x="0" y="1261"/>
                  <a:pt x="188" y="772"/>
                  <a:pt x="564" y="277"/>
                </a:cubicBezTo>
                <a:cubicBezTo>
                  <a:pt x="707" y="92"/>
                  <a:pt x="827" y="0"/>
                  <a:pt x="922" y="0"/>
                </a:cubicBezTo>
                <a:cubicBezTo>
                  <a:pt x="1035" y="0"/>
                  <a:pt x="1092" y="59"/>
                  <a:pt x="1092" y="179"/>
                </a:cubicBezTo>
                <a:cubicBezTo>
                  <a:pt x="1092" y="226"/>
                  <a:pt x="1059" y="292"/>
                  <a:pt x="994" y="376"/>
                </a:cubicBezTo>
                <a:cubicBezTo>
                  <a:pt x="880" y="525"/>
                  <a:pt x="776" y="698"/>
                  <a:pt x="680" y="895"/>
                </a:cubicBezTo>
                <a:cubicBezTo>
                  <a:pt x="585" y="1091"/>
                  <a:pt x="537" y="1237"/>
                  <a:pt x="537" y="133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accent1"/>
              </a:solidFill>
              <a:latin typeface="Calibri"/>
              <a:ea typeface="Calibri"/>
              <a:cs typeface="Calibri"/>
              <a:sym typeface="Calibri"/>
            </a:endParaRPr>
          </a:p>
        </p:txBody>
      </p:sp>
      <p:sp>
        <p:nvSpPr>
          <p:cNvPr id="2" name="TextBox 1">
            <a:extLst>
              <a:ext uri="{FF2B5EF4-FFF2-40B4-BE49-F238E27FC236}">
                <a16:creationId xmlns:a16="http://schemas.microsoft.com/office/drawing/2014/main" id="{A3AF37F5-E71D-DB36-E59E-B78C3D08D66F}"/>
              </a:ext>
            </a:extLst>
          </p:cNvPr>
          <p:cNvSpPr txBox="1"/>
          <p:nvPr/>
        </p:nvSpPr>
        <p:spPr>
          <a:xfrm>
            <a:off x="1137920" y="4838756"/>
            <a:ext cx="13168039" cy="307777"/>
          </a:xfrm>
          <a:prstGeom prst="rect">
            <a:avLst/>
          </a:prstGeom>
          <a:noFill/>
        </p:spPr>
        <p:txBody>
          <a:bodyPr wrap="square" rtlCol="0">
            <a:spAutoFit/>
          </a:bodyPr>
          <a:lstStyle/>
          <a:p>
            <a:r>
              <a:rPr lang="en-US" dirty="0"/>
              <a:t> </a:t>
            </a:r>
            <a:endParaRPr lang="en-CA" dirty="0"/>
          </a:p>
        </p:txBody>
      </p:sp>
      <p:sp>
        <p:nvSpPr>
          <p:cNvPr id="8" name="Rectangle 5">
            <a:extLst>
              <a:ext uri="{FF2B5EF4-FFF2-40B4-BE49-F238E27FC236}">
                <a16:creationId xmlns:a16="http://schemas.microsoft.com/office/drawing/2014/main" id="{4A543E0F-DDE3-F4B0-7A4C-EEB4D00E2233}"/>
              </a:ext>
            </a:extLst>
          </p:cNvPr>
          <p:cNvSpPr>
            <a:spLocks noChangeArrowheads="1"/>
          </p:cNvSpPr>
          <p:nvPr/>
        </p:nvSpPr>
        <p:spPr bwMode="auto">
          <a:xfrm>
            <a:off x="628250" y="4100094"/>
            <a:ext cx="15996073" cy="7109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a:p>
            <a:pPr marL="571500" indent="-571500" algn="l">
              <a:buFont typeface="Arial" panose="020B0604020202020204" pitchFamily="34" charset="0"/>
              <a:buChar char="•"/>
            </a:pPr>
            <a:r>
              <a:rPr lang="en-US" sz="3200" i="0" dirty="0">
                <a:solidFill>
                  <a:srgbClr val="000000"/>
                </a:solidFill>
                <a:effectLst/>
                <a:highlight>
                  <a:srgbClr val="FFFFFF"/>
                </a:highlight>
                <a:latin typeface="Lucida Grande"/>
              </a:rPr>
              <a:t>Spatial Implicit Neural Representations for Global-Scale Species Mapping by Elijah Cole</a:t>
            </a:r>
          </a:p>
          <a:p>
            <a:pPr marL="571500" indent="-571500" algn="l">
              <a:buFont typeface="Arial" panose="020B0604020202020204" pitchFamily="34" charset="0"/>
              <a:buChar char="•"/>
            </a:pPr>
            <a:r>
              <a:rPr lang="en-US" sz="3200" i="0" dirty="0">
                <a:solidFill>
                  <a:srgbClr val="000000"/>
                </a:solidFill>
                <a:effectLst/>
                <a:highlight>
                  <a:srgbClr val="FFFFFF"/>
                </a:highlight>
                <a:latin typeface="Lucida Grande"/>
              </a:rPr>
              <a:t>Spatial Implicit Neural Representations (SINRs) are used to predict species presence/absence across locations by leveraging large-scale, crowdsourced datasets, enabling the simultaneous estimation of geographical ranges for 47,000 species.</a:t>
            </a:r>
          </a:p>
          <a:p>
            <a:pPr algn="l"/>
            <a:endParaRPr lang="en-US" sz="3200" i="0" dirty="0">
              <a:solidFill>
                <a:srgbClr val="000000"/>
              </a:solidFill>
              <a:effectLst/>
              <a:highlight>
                <a:srgbClr val="FFFFFF"/>
              </a:highlight>
              <a:latin typeface="Lucida Grande"/>
            </a:endParaRPr>
          </a:p>
          <a:p>
            <a:pPr marL="571500" indent="-571500" algn="l">
              <a:buFont typeface="Arial" panose="020B0604020202020204" pitchFamily="34" charset="0"/>
              <a:buChar char="•"/>
            </a:pPr>
            <a:r>
              <a:rPr lang="en-US" sz="3200" i="0" dirty="0">
                <a:solidFill>
                  <a:srgbClr val="000000"/>
                </a:solidFill>
                <a:effectLst/>
                <a:highlight>
                  <a:srgbClr val="FFFFFF"/>
                </a:highlight>
                <a:latin typeface="Lucida Grande"/>
              </a:rPr>
              <a:t>Scalability and Improved Predictions: The approach shows better performance as the number of species and data increases, efficiently handling noisy and biased data to approximate expert-developed range maps.</a:t>
            </a:r>
          </a:p>
          <a:p>
            <a:pPr marL="571500" indent="-571500" algn="l">
              <a:buFont typeface="Arial" panose="020B0604020202020204" pitchFamily="34" charset="0"/>
              <a:buChar char="•"/>
            </a:pPr>
            <a:endParaRPr lang="en-US" sz="3200" i="0" dirty="0">
              <a:solidFill>
                <a:srgbClr val="000000"/>
              </a:solidFill>
              <a:effectLst/>
              <a:highlight>
                <a:srgbClr val="FFFFFF"/>
              </a:highlight>
              <a:latin typeface="Lucida Grande"/>
            </a:endParaRPr>
          </a:p>
          <a:p>
            <a:pPr marL="571500" indent="-571500" algn="l">
              <a:buFont typeface="Arial" panose="020B0604020202020204" pitchFamily="34" charset="0"/>
              <a:buChar char="•"/>
            </a:pPr>
            <a:endParaRPr lang="en-US" sz="3200" i="0" dirty="0">
              <a:solidFill>
                <a:srgbClr val="000000"/>
              </a:solidFill>
              <a:effectLst/>
              <a:highlight>
                <a:srgbClr val="FFFFFF"/>
              </a:highlight>
              <a:latin typeface="Lucida Grande"/>
            </a:endParaRPr>
          </a:p>
          <a:p>
            <a:pPr marL="571500" indent="-571500" algn="l">
              <a:buFont typeface="Arial" panose="020B0604020202020204" pitchFamily="34" charset="0"/>
              <a:buChar char="•"/>
            </a:pPr>
            <a:endParaRPr lang="en-US" sz="3200" i="0" dirty="0">
              <a:solidFill>
                <a:srgbClr val="000000"/>
              </a:solidFill>
              <a:effectLst/>
              <a:highlight>
                <a:srgbClr val="FFFFFF"/>
              </a:highlight>
              <a:latin typeface="Lucida Grande"/>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D023E9AB-3D4C-4D6E-1BFF-A4FF77D9C3EE}"/>
              </a:ext>
            </a:extLst>
          </p:cNvPr>
          <p:cNvPicPr>
            <a:picLocks noChangeAspect="1"/>
          </p:cNvPicPr>
          <p:nvPr/>
        </p:nvPicPr>
        <p:blipFill>
          <a:blip r:embed="rId3"/>
          <a:stretch>
            <a:fillRect/>
          </a:stretch>
        </p:blipFill>
        <p:spPr>
          <a:xfrm>
            <a:off x="7121619" y="9684327"/>
            <a:ext cx="17262381" cy="3506869"/>
          </a:xfrm>
          <a:prstGeom prst="rect">
            <a:avLst/>
          </a:prstGeom>
        </p:spPr>
      </p:pic>
    </p:spTree>
    <p:extLst>
      <p:ext uri="{BB962C8B-B14F-4D97-AF65-F5344CB8AC3E}">
        <p14:creationId xmlns:p14="http://schemas.microsoft.com/office/powerpoint/2010/main" val="26252480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3AD5C9-A7C9-8E6E-8C0B-01ADBE3C2FC2}"/>
              </a:ext>
            </a:extLst>
          </p:cNvPr>
          <p:cNvSpPr>
            <a:spLocks noGrp="1"/>
          </p:cNvSpPr>
          <p:nvPr>
            <p:ph type="body" idx="1"/>
          </p:nvPr>
        </p:nvSpPr>
        <p:spPr/>
        <p:txBody>
          <a:bodyPr/>
          <a:lstStyle/>
          <a:p>
            <a:endParaRPr lang="en-CA"/>
          </a:p>
        </p:txBody>
      </p:sp>
      <p:sp>
        <p:nvSpPr>
          <p:cNvPr id="3" name="Title 2">
            <a:extLst>
              <a:ext uri="{FF2B5EF4-FFF2-40B4-BE49-F238E27FC236}">
                <a16:creationId xmlns:a16="http://schemas.microsoft.com/office/drawing/2014/main" id="{077322D0-A7CC-FB9B-3A51-7371CC2E52C1}"/>
              </a:ext>
            </a:extLst>
          </p:cNvPr>
          <p:cNvSpPr>
            <a:spLocks noGrp="1"/>
          </p:cNvSpPr>
          <p:nvPr>
            <p:ph type="title"/>
          </p:nvPr>
        </p:nvSpPr>
        <p:spPr>
          <a:xfrm>
            <a:off x="1432094" y="3769289"/>
            <a:ext cx="20331545" cy="6019416"/>
          </a:xfrm>
        </p:spPr>
        <p:txBody>
          <a:bodyPr>
            <a:normAutofit fontScale="90000"/>
          </a:bodyPr>
          <a:lstStyle/>
          <a:p>
            <a:r>
              <a:rPr lang="en-US" dirty="0"/>
              <a:t>Credits:</a:t>
            </a:r>
            <a:br>
              <a:rPr lang="en-US" dirty="0"/>
            </a:br>
            <a:r>
              <a:rPr lang="en-US" dirty="0"/>
              <a:t>Thank you to Graham Taylor and the Vector Team for giving me this </a:t>
            </a:r>
            <a:r>
              <a:rPr lang="en-US" dirty="0" err="1"/>
              <a:t>oppurtunity</a:t>
            </a:r>
            <a:br>
              <a:rPr lang="en-US" dirty="0"/>
            </a:br>
            <a:r>
              <a:rPr lang="en-US" dirty="0"/>
              <a:t>Thank you to Nate for meeting with me every week to discuss the project!</a:t>
            </a:r>
            <a:br>
              <a:rPr lang="en-US" dirty="0"/>
            </a:br>
            <a:r>
              <a:rPr lang="en-US" dirty="0"/>
              <a:t>Thank you to the MLRG team for having me!</a:t>
            </a:r>
            <a:endParaRPr lang="en-CA" dirty="0"/>
          </a:p>
        </p:txBody>
      </p:sp>
      <p:sp>
        <p:nvSpPr>
          <p:cNvPr id="4" name="Text Placeholder 3">
            <a:extLst>
              <a:ext uri="{FF2B5EF4-FFF2-40B4-BE49-F238E27FC236}">
                <a16:creationId xmlns:a16="http://schemas.microsoft.com/office/drawing/2014/main" id="{58E18CF2-7593-897C-AC56-54CA0409F1C2}"/>
              </a:ext>
            </a:extLst>
          </p:cNvPr>
          <p:cNvSpPr>
            <a:spLocks noGrp="1"/>
          </p:cNvSpPr>
          <p:nvPr>
            <p:ph type="body" idx="2"/>
          </p:nvPr>
        </p:nvSpPr>
        <p:spPr/>
        <p:txBody>
          <a:bodyPr/>
          <a:lstStyle/>
          <a:p>
            <a:endParaRPr lang="en-CA" dirty="0"/>
          </a:p>
        </p:txBody>
      </p:sp>
    </p:spTree>
    <p:extLst>
      <p:ext uri="{BB962C8B-B14F-4D97-AF65-F5344CB8AC3E}">
        <p14:creationId xmlns:p14="http://schemas.microsoft.com/office/powerpoint/2010/main" val="3471862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87"/>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3</a:t>
            </a:fld>
            <a:endParaRPr/>
          </a:p>
        </p:txBody>
      </p:sp>
      <p:sp>
        <p:nvSpPr>
          <p:cNvPr id="830" name="Google Shape;830;p87"/>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p>
        </p:txBody>
      </p:sp>
      <p:sp>
        <p:nvSpPr>
          <p:cNvPr id="831" name="Google Shape;831;p87"/>
          <p:cNvSpPr txBox="1">
            <a:spLocks noGrp="1"/>
          </p:cNvSpPr>
          <p:nvPr>
            <p:ph type="body" idx="2"/>
          </p:nvPr>
        </p:nvSpPr>
        <p:spPr>
          <a:xfrm>
            <a:off x="2827292" y="6312705"/>
            <a:ext cx="9111600" cy="6475412"/>
          </a:xfrm>
          <a:prstGeom prst="rect">
            <a:avLst/>
          </a:prstGeom>
          <a:noFill/>
          <a:ln>
            <a:noFill/>
          </a:ln>
        </p:spPr>
        <p:txBody>
          <a:bodyPr spcFirstLastPara="1" wrap="square" lIns="91425" tIns="45700" rIns="91425" bIns="45700" anchor="t" anchorCtr="0">
            <a:noAutofit/>
          </a:bodyPr>
          <a:lstStyle/>
          <a:p>
            <a:pPr marL="0" lvl="0" indent="0" algn="l" rtl="0">
              <a:lnSpc>
                <a:spcPct val="170000"/>
              </a:lnSpc>
              <a:spcBef>
                <a:spcPts val="0"/>
              </a:spcBef>
              <a:spcAft>
                <a:spcPts val="0"/>
              </a:spcAft>
              <a:buClr>
                <a:srgbClr val="595959"/>
              </a:buClr>
              <a:buSzPts val="2200"/>
              <a:buNone/>
            </a:pPr>
            <a:endParaRPr dirty="0"/>
          </a:p>
        </p:txBody>
      </p:sp>
      <p:sp>
        <p:nvSpPr>
          <p:cNvPr id="832" name="Google Shape;832;p87"/>
          <p:cNvSpPr txBox="1">
            <a:spLocks noGrp="1"/>
          </p:cNvSpPr>
          <p:nvPr>
            <p:ph type="title"/>
          </p:nvPr>
        </p:nvSpPr>
        <p:spPr>
          <a:xfrm>
            <a:off x="2827291" y="2582208"/>
            <a:ext cx="11969363" cy="3423737"/>
          </a:xfrm>
          <a:prstGeom prst="rect">
            <a:avLst/>
          </a:prstGeom>
          <a:noFill/>
          <a:ln>
            <a:noFill/>
          </a:ln>
        </p:spPr>
        <p:txBody>
          <a:bodyPr spcFirstLastPara="1" wrap="square" lIns="0" tIns="0" rIns="0" bIns="0" anchor="ctr" anchorCtr="0">
            <a:normAutofit fontScale="90000"/>
          </a:bodyPr>
          <a:lstStyle/>
          <a:p>
            <a:pPr marL="0" lvl="0" indent="0" algn="l" rtl="0">
              <a:lnSpc>
                <a:spcPct val="100000"/>
              </a:lnSpc>
              <a:spcBef>
                <a:spcPts val="0"/>
              </a:spcBef>
              <a:spcAft>
                <a:spcPts val="0"/>
              </a:spcAft>
              <a:buClr>
                <a:schemeClr val="dk1"/>
              </a:buClr>
              <a:buSzPts val="10000"/>
              <a:buFont typeface="Open Sans"/>
              <a:buNone/>
            </a:pPr>
            <a:r>
              <a:rPr lang="en-US" b="1" dirty="0">
                <a:latin typeface="Aptos Display" panose="020B0004020202020204" pitchFamily="34" charset="0"/>
              </a:rPr>
              <a:t>Machine Learning for Species Classification</a:t>
            </a:r>
            <a:endParaRPr b="1" dirty="0">
              <a:latin typeface="Aptos Display" panose="020B00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88"/>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4</a:t>
            </a:fld>
            <a:endParaRPr/>
          </a:p>
        </p:txBody>
      </p:sp>
      <p:sp>
        <p:nvSpPr>
          <p:cNvPr id="838" name="Google Shape;838;p88"/>
          <p:cNvSpPr txBox="1">
            <a:spLocks noGrp="1"/>
          </p:cNvSpPr>
          <p:nvPr>
            <p:ph type="body" idx="1"/>
          </p:nvPr>
        </p:nvSpPr>
        <p:spPr>
          <a:xfrm>
            <a:off x="839045" y="11133792"/>
            <a:ext cx="7884000" cy="432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dirty="0"/>
              <a:t>[1] </a:t>
            </a:r>
            <a:r>
              <a:rPr lang="en-US" dirty="0">
                <a:hlinkClick r:id="rId3"/>
              </a:rPr>
              <a:t>https://www.un.org/en/climatechange/science/climate-issues/biodiversity</a:t>
            </a:r>
            <a:endParaRPr lang="en-US" dirty="0"/>
          </a:p>
          <a:p>
            <a:pPr marL="0" lvl="0" indent="0" algn="l" rtl="0">
              <a:lnSpc>
                <a:spcPct val="90000"/>
              </a:lnSpc>
              <a:spcBef>
                <a:spcPts val="0"/>
              </a:spcBef>
              <a:spcAft>
                <a:spcPts val="0"/>
              </a:spcAft>
              <a:buClr>
                <a:schemeClr val="dk1"/>
              </a:buClr>
              <a:buSzPts val="2800"/>
              <a:buNone/>
            </a:pPr>
            <a:r>
              <a:rPr lang="en-US" dirty="0"/>
              <a:t>[2] https://www.gbif.org/analytics/global</a:t>
            </a:r>
            <a:endParaRPr dirty="0"/>
          </a:p>
        </p:txBody>
      </p:sp>
      <p:sp>
        <p:nvSpPr>
          <p:cNvPr id="839" name="Google Shape;839;p88"/>
          <p:cNvSpPr txBox="1">
            <a:spLocks noGrp="1"/>
          </p:cNvSpPr>
          <p:nvPr>
            <p:ph type="body" idx="2"/>
          </p:nvPr>
        </p:nvSpPr>
        <p:spPr>
          <a:xfrm>
            <a:off x="417455" y="5653441"/>
            <a:ext cx="9111600" cy="6475412"/>
          </a:xfrm>
          <a:prstGeom prst="rect">
            <a:avLst/>
          </a:prstGeom>
          <a:noFill/>
          <a:ln>
            <a:noFill/>
          </a:ln>
        </p:spPr>
        <p:txBody>
          <a:bodyPr spcFirstLastPara="1" wrap="square" lIns="91425" tIns="45700" rIns="91425" bIns="45700" anchor="t" anchorCtr="0">
            <a:noAutofit/>
          </a:bodyPr>
          <a:lstStyle/>
          <a:p>
            <a:pPr marL="0" lvl="0" indent="0" algn="l" rtl="0">
              <a:lnSpc>
                <a:spcPct val="170000"/>
              </a:lnSpc>
              <a:spcBef>
                <a:spcPts val="0"/>
              </a:spcBef>
              <a:spcAft>
                <a:spcPts val="0"/>
              </a:spcAft>
              <a:buClr>
                <a:srgbClr val="595959"/>
              </a:buClr>
              <a:buSzPts val="2200"/>
              <a:buNone/>
            </a:pPr>
            <a:r>
              <a:rPr lang="en-US" sz="3600" dirty="0">
                <a:latin typeface="Open Sans" panose="020B0606030504020204" pitchFamily="34" charset="0"/>
                <a:ea typeface="Open Sans" panose="020B0606030504020204" pitchFamily="34" charset="0"/>
                <a:cs typeface="Open Sans" panose="020B0606030504020204" pitchFamily="34" charset="0"/>
              </a:rPr>
              <a:t>Monitoring Biodiversity has proven to be a challenge for many decades however machine learning has grown to be a big part of the developing solution thanks to increasingly available biodiversity data.</a:t>
            </a:r>
          </a:p>
          <a:p>
            <a:pPr marL="0" lvl="0" indent="0" algn="l" rtl="0">
              <a:lnSpc>
                <a:spcPct val="170000"/>
              </a:lnSpc>
              <a:spcBef>
                <a:spcPts val="0"/>
              </a:spcBef>
              <a:spcAft>
                <a:spcPts val="0"/>
              </a:spcAft>
              <a:buClr>
                <a:srgbClr val="595959"/>
              </a:buClr>
              <a:buSzPts val="2200"/>
              <a:buNone/>
            </a:pPr>
            <a:endParaRPr lang="en-US" sz="3600" dirty="0">
              <a:latin typeface="Aptos Display" panose="020B0004020202020204" pitchFamily="34" charset="0"/>
            </a:endParaRPr>
          </a:p>
          <a:p>
            <a:pPr marL="0" lvl="0" indent="0" algn="l" rtl="0">
              <a:lnSpc>
                <a:spcPct val="170000"/>
              </a:lnSpc>
              <a:spcBef>
                <a:spcPts val="0"/>
              </a:spcBef>
              <a:spcAft>
                <a:spcPts val="0"/>
              </a:spcAft>
              <a:buClr>
                <a:srgbClr val="595959"/>
              </a:buClr>
              <a:buSzPts val="2200"/>
              <a:buNone/>
            </a:pPr>
            <a:endParaRPr lang="en-US" sz="3600" dirty="0">
              <a:latin typeface="Aptos Display" panose="020B0004020202020204" pitchFamily="34" charset="0"/>
            </a:endParaRPr>
          </a:p>
          <a:p>
            <a:pPr marL="0" lvl="0" indent="0" algn="l" rtl="0">
              <a:lnSpc>
                <a:spcPct val="170000"/>
              </a:lnSpc>
              <a:spcBef>
                <a:spcPts val="0"/>
              </a:spcBef>
              <a:spcAft>
                <a:spcPts val="0"/>
              </a:spcAft>
              <a:buClr>
                <a:srgbClr val="595959"/>
              </a:buClr>
              <a:buSzPts val="2200"/>
              <a:buNone/>
            </a:pPr>
            <a:endParaRPr lang="en-US" sz="2400" dirty="0">
              <a:latin typeface="Aptos Display" panose="020B0004020202020204" pitchFamily="34" charset="0"/>
            </a:endParaRPr>
          </a:p>
        </p:txBody>
      </p:sp>
      <p:sp>
        <p:nvSpPr>
          <p:cNvPr id="840" name="Google Shape;840;p88"/>
          <p:cNvSpPr txBox="1">
            <a:spLocks noGrp="1"/>
          </p:cNvSpPr>
          <p:nvPr>
            <p:ph type="title"/>
          </p:nvPr>
        </p:nvSpPr>
        <p:spPr>
          <a:xfrm>
            <a:off x="839045" y="2956275"/>
            <a:ext cx="8747263" cy="2868677"/>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dk1"/>
              </a:buClr>
              <a:buSzPts val="10000"/>
              <a:buFont typeface="Open Sans"/>
              <a:buNone/>
            </a:pPr>
            <a:r>
              <a:rPr lang="en-US" sz="4800" dirty="0">
                <a:latin typeface="Open Sans" panose="020B0606030504020204" pitchFamily="34" charset="0"/>
                <a:ea typeface="Open Sans" panose="020B0606030504020204" pitchFamily="34" charset="0"/>
                <a:cs typeface="Open Sans" panose="020B0606030504020204" pitchFamily="34" charset="0"/>
              </a:rPr>
              <a:t>Up to one million species are threatened with extinction, many within decades. [1]</a:t>
            </a:r>
            <a:endParaRPr sz="4800" dirty="0">
              <a:latin typeface="Open Sans" panose="020B0606030504020204" pitchFamily="34" charset="0"/>
              <a:ea typeface="Open Sans" panose="020B0606030504020204" pitchFamily="34" charset="0"/>
              <a:cs typeface="Open Sans" panose="020B0606030504020204" pitchFamily="34" charset="0"/>
            </a:endParaRPr>
          </a:p>
        </p:txBody>
      </p:sp>
      <p:sp>
        <p:nvSpPr>
          <p:cNvPr id="2" name="AutoShape 2">
            <a:extLst>
              <a:ext uri="{FF2B5EF4-FFF2-40B4-BE49-F238E27FC236}">
                <a16:creationId xmlns:a16="http://schemas.microsoft.com/office/drawing/2014/main" id="{2F71EB22-83EB-E066-54C8-C2C2AA7D9409}"/>
              </a:ext>
            </a:extLst>
          </p:cNvPr>
          <p:cNvSpPr>
            <a:spLocks noChangeAspect="1" noChangeArrowheads="1"/>
          </p:cNvSpPr>
          <p:nvPr/>
        </p:nvSpPr>
        <p:spPr bwMode="auto">
          <a:xfrm>
            <a:off x="12039600" y="6705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5" name="Picture 4">
            <a:extLst>
              <a:ext uri="{FF2B5EF4-FFF2-40B4-BE49-F238E27FC236}">
                <a16:creationId xmlns:a16="http://schemas.microsoft.com/office/drawing/2014/main" id="{EDBCC805-35BA-8F36-9C06-872456540BE8}"/>
              </a:ext>
            </a:extLst>
          </p:cNvPr>
          <p:cNvPicPr>
            <a:picLocks noChangeAspect="1"/>
          </p:cNvPicPr>
          <p:nvPr/>
        </p:nvPicPr>
        <p:blipFill>
          <a:blip r:embed="rId4"/>
          <a:stretch>
            <a:fillRect/>
          </a:stretch>
        </p:blipFill>
        <p:spPr>
          <a:xfrm>
            <a:off x="9751678" y="2582208"/>
            <a:ext cx="14632322" cy="109000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Google Shape;846;p89"/>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5</a:t>
            </a:fld>
            <a:endParaRPr/>
          </a:p>
        </p:txBody>
      </p:sp>
      <p:sp>
        <p:nvSpPr>
          <p:cNvPr id="847" name="Google Shape;847;p89"/>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p>
        </p:txBody>
      </p:sp>
      <p:sp>
        <p:nvSpPr>
          <p:cNvPr id="849" name="Google Shape;849;p89"/>
          <p:cNvSpPr txBox="1">
            <a:spLocks noGrp="1"/>
          </p:cNvSpPr>
          <p:nvPr>
            <p:ph type="body" idx="3"/>
          </p:nvPr>
        </p:nvSpPr>
        <p:spPr>
          <a:xfrm>
            <a:off x="13342893" y="6312705"/>
            <a:ext cx="9111600" cy="6475500"/>
          </a:xfrm>
          <a:prstGeom prst="rect">
            <a:avLst/>
          </a:prstGeom>
          <a:noFill/>
          <a:ln>
            <a:noFill/>
          </a:ln>
        </p:spPr>
        <p:txBody>
          <a:bodyPr spcFirstLastPara="1" wrap="square" lIns="91425" tIns="45700" rIns="91425" bIns="45700" anchor="t" anchorCtr="0">
            <a:noAutofit/>
          </a:bodyPr>
          <a:lstStyle/>
          <a:p>
            <a:pPr marL="0" lvl="0" indent="0" algn="l" rtl="0">
              <a:lnSpc>
                <a:spcPct val="170000"/>
              </a:lnSpc>
              <a:spcBef>
                <a:spcPts val="0"/>
              </a:spcBef>
              <a:spcAft>
                <a:spcPts val="0"/>
              </a:spcAft>
              <a:buClr>
                <a:srgbClr val="595959"/>
              </a:buClr>
              <a:buSzPts val="2200"/>
              <a:buNone/>
            </a:pPr>
            <a:endParaRPr/>
          </a:p>
        </p:txBody>
      </p:sp>
      <p:sp>
        <p:nvSpPr>
          <p:cNvPr id="850" name="Google Shape;850;p89"/>
          <p:cNvSpPr txBox="1">
            <a:spLocks noGrp="1"/>
          </p:cNvSpPr>
          <p:nvPr>
            <p:ph type="title"/>
          </p:nvPr>
        </p:nvSpPr>
        <p:spPr>
          <a:xfrm>
            <a:off x="1449163" y="641389"/>
            <a:ext cx="17379163" cy="3071100"/>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dk1"/>
              </a:buClr>
              <a:buSzPts val="10000"/>
              <a:buFont typeface="Open Sans"/>
              <a:buNone/>
            </a:pPr>
            <a:r>
              <a:rPr lang="en-US" dirty="0"/>
              <a:t>Nate </a:t>
            </a:r>
            <a:r>
              <a:rPr lang="en-US" dirty="0" err="1"/>
              <a:t>Lesperance’s</a:t>
            </a:r>
            <a:r>
              <a:rPr lang="en-US" dirty="0"/>
              <a:t> RAG Project</a:t>
            </a:r>
            <a:endParaRPr dirty="0"/>
          </a:p>
        </p:txBody>
      </p:sp>
      <p:pic>
        <p:nvPicPr>
          <p:cNvPr id="3" name="Picture 2">
            <a:extLst>
              <a:ext uri="{FF2B5EF4-FFF2-40B4-BE49-F238E27FC236}">
                <a16:creationId xmlns:a16="http://schemas.microsoft.com/office/drawing/2014/main" id="{89078087-3E1A-63C3-90D8-CDFD6BA0BDA4}"/>
              </a:ext>
            </a:extLst>
          </p:cNvPr>
          <p:cNvPicPr>
            <a:picLocks noChangeAspect="1"/>
          </p:cNvPicPr>
          <p:nvPr/>
        </p:nvPicPr>
        <p:blipFill>
          <a:blip r:embed="rId3"/>
          <a:stretch>
            <a:fillRect/>
          </a:stretch>
        </p:blipFill>
        <p:spPr>
          <a:xfrm>
            <a:off x="6059999" y="3400847"/>
            <a:ext cx="16874837" cy="967376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Google Shape;846;p89"/>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6</a:t>
            </a:fld>
            <a:endParaRPr/>
          </a:p>
        </p:txBody>
      </p:sp>
      <p:sp>
        <p:nvSpPr>
          <p:cNvPr id="847" name="Google Shape;847;p89"/>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p>
        </p:txBody>
      </p:sp>
      <p:sp>
        <p:nvSpPr>
          <p:cNvPr id="848" name="Google Shape;848;p89"/>
          <p:cNvSpPr txBox="1">
            <a:spLocks noGrp="1"/>
          </p:cNvSpPr>
          <p:nvPr>
            <p:ph type="body" idx="2"/>
          </p:nvPr>
        </p:nvSpPr>
        <p:spPr>
          <a:xfrm>
            <a:off x="2827292" y="6312705"/>
            <a:ext cx="9111600" cy="6475500"/>
          </a:xfrm>
          <a:prstGeom prst="rect">
            <a:avLst/>
          </a:prstGeom>
          <a:noFill/>
          <a:ln>
            <a:noFill/>
          </a:ln>
        </p:spPr>
        <p:txBody>
          <a:bodyPr spcFirstLastPara="1" wrap="square" lIns="91425" tIns="45700" rIns="91425" bIns="45700" anchor="t" anchorCtr="0">
            <a:noAutofit/>
          </a:bodyPr>
          <a:lstStyle/>
          <a:p>
            <a:pPr marL="0" lvl="0" indent="0" algn="l" rtl="0">
              <a:lnSpc>
                <a:spcPct val="170000"/>
              </a:lnSpc>
              <a:spcBef>
                <a:spcPts val="0"/>
              </a:spcBef>
              <a:spcAft>
                <a:spcPts val="0"/>
              </a:spcAft>
              <a:buClr>
                <a:srgbClr val="595959"/>
              </a:buClr>
              <a:buSzPts val="2200"/>
              <a:buNone/>
            </a:pPr>
            <a:endParaRPr dirty="0"/>
          </a:p>
        </p:txBody>
      </p:sp>
      <p:sp>
        <p:nvSpPr>
          <p:cNvPr id="849" name="Google Shape;849;p89"/>
          <p:cNvSpPr txBox="1">
            <a:spLocks noGrp="1"/>
          </p:cNvSpPr>
          <p:nvPr>
            <p:ph type="body" idx="3"/>
          </p:nvPr>
        </p:nvSpPr>
        <p:spPr>
          <a:xfrm>
            <a:off x="13342893" y="6312705"/>
            <a:ext cx="9111600" cy="6475500"/>
          </a:xfrm>
          <a:prstGeom prst="rect">
            <a:avLst/>
          </a:prstGeom>
          <a:noFill/>
          <a:ln>
            <a:noFill/>
          </a:ln>
        </p:spPr>
        <p:txBody>
          <a:bodyPr spcFirstLastPara="1" wrap="square" lIns="91425" tIns="45700" rIns="91425" bIns="45700" anchor="t" anchorCtr="0">
            <a:noAutofit/>
          </a:bodyPr>
          <a:lstStyle/>
          <a:p>
            <a:pPr marL="0" lvl="0" indent="0" algn="l" rtl="0">
              <a:lnSpc>
                <a:spcPct val="170000"/>
              </a:lnSpc>
              <a:spcBef>
                <a:spcPts val="0"/>
              </a:spcBef>
              <a:spcAft>
                <a:spcPts val="0"/>
              </a:spcAft>
              <a:buClr>
                <a:srgbClr val="595959"/>
              </a:buClr>
              <a:buSzPts val="2200"/>
              <a:buNone/>
            </a:pPr>
            <a:endParaRPr/>
          </a:p>
        </p:txBody>
      </p:sp>
      <p:pic>
        <p:nvPicPr>
          <p:cNvPr id="6" name="Picture 5">
            <a:extLst>
              <a:ext uri="{FF2B5EF4-FFF2-40B4-BE49-F238E27FC236}">
                <a16:creationId xmlns:a16="http://schemas.microsoft.com/office/drawing/2014/main" id="{ABA5B258-ABE9-CA83-0905-7625EE37BA95}"/>
              </a:ext>
            </a:extLst>
          </p:cNvPr>
          <p:cNvPicPr>
            <a:picLocks noChangeAspect="1"/>
          </p:cNvPicPr>
          <p:nvPr/>
        </p:nvPicPr>
        <p:blipFill>
          <a:blip r:embed="rId3"/>
          <a:stretch>
            <a:fillRect/>
          </a:stretch>
        </p:blipFill>
        <p:spPr>
          <a:xfrm>
            <a:off x="1604229" y="1639000"/>
            <a:ext cx="20033673" cy="11351826"/>
          </a:xfrm>
          <a:prstGeom prst="rect">
            <a:avLst/>
          </a:prstGeom>
        </p:spPr>
      </p:pic>
      <p:sp>
        <p:nvSpPr>
          <p:cNvPr id="4" name="Title 3">
            <a:extLst>
              <a:ext uri="{FF2B5EF4-FFF2-40B4-BE49-F238E27FC236}">
                <a16:creationId xmlns:a16="http://schemas.microsoft.com/office/drawing/2014/main" id="{3F5B31BF-BC47-3596-FDC2-F950728227C6}"/>
              </a:ext>
            </a:extLst>
          </p:cNvPr>
          <p:cNvSpPr>
            <a:spLocks noGrp="1"/>
          </p:cNvSpPr>
          <p:nvPr>
            <p:ph type="title"/>
          </p:nvPr>
        </p:nvSpPr>
        <p:spPr/>
        <p:txBody>
          <a:bodyPr/>
          <a:lstStyle/>
          <a:p>
            <a:endParaRPr lang="en-CA" dirty="0"/>
          </a:p>
        </p:txBody>
      </p:sp>
    </p:spTree>
    <p:extLst>
      <p:ext uri="{BB962C8B-B14F-4D97-AF65-F5344CB8AC3E}">
        <p14:creationId xmlns:p14="http://schemas.microsoft.com/office/powerpoint/2010/main" val="2606865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90"/>
          <p:cNvSpPr txBox="1">
            <a:spLocks noGrp="1"/>
          </p:cNvSpPr>
          <p:nvPr>
            <p:ph type="sldNum" idx="12"/>
          </p:nvPr>
        </p:nvSpPr>
        <p:spPr>
          <a:xfrm>
            <a:off x="417455" y="6608428"/>
            <a:ext cx="421590" cy="369332"/>
          </a:xfrm>
          <a:prstGeom prst="rect">
            <a:avLst/>
          </a:prstGeom>
          <a:noFill/>
          <a:ln>
            <a:noFill/>
          </a:ln>
        </p:spPr>
        <p:txBody>
          <a:bodyPr spcFirstLastPara="1" wrap="square" lIns="0" tIns="0" rIns="0" bIns="0" anchor="ctr" anchorCtr="0">
            <a:spAutoFit/>
          </a:bodyPr>
          <a:lstStyle/>
          <a:p>
            <a:pPr marL="0" lvl="0" indent="0" algn="ctr" rtl="0">
              <a:lnSpc>
                <a:spcPct val="100000"/>
              </a:lnSpc>
              <a:spcBef>
                <a:spcPts val="0"/>
              </a:spcBef>
              <a:spcAft>
                <a:spcPts val="0"/>
              </a:spcAft>
              <a:buNone/>
            </a:pPr>
            <a:fld id="{00000000-1234-1234-1234-123412341234}" type="slidenum">
              <a:rPr lang="en-GB"/>
              <a:t>7</a:t>
            </a:fld>
            <a:endParaRPr/>
          </a:p>
        </p:txBody>
      </p:sp>
      <p:sp>
        <p:nvSpPr>
          <p:cNvPr id="857" name="Google Shape;857;p90"/>
          <p:cNvSpPr txBox="1">
            <a:spLocks noGrp="1"/>
          </p:cNvSpPr>
          <p:nvPr>
            <p:ph type="body" idx="1"/>
          </p:nvPr>
        </p:nvSpPr>
        <p:spPr>
          <a:xfrm>
            <a:off x="2746098" y="1639000"/>
            <a:ext cx="7884000" cy="432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p>
        </p:txBody>
      </p:sp>
      <p:sp>
        <p:nvSpPr>
          <p:cNvPr id="858" name="Google Shape;858;p90"/>
          <p:cNvSpPr txBox="1">
            <a:spLocks noGrp="1"/>
          </p:cNvSpPr>
          <p:nvPr>
            <p:ph type="title"/>
          </p:nvPr>
        </p:nvSpPr>
        <p:spPr>
          <a:xfrm>
            <a:off x="2016802" y="535383"/>
            <a:ext cx="9072000" cy="3071233"/>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dk1"/>
              </a:buClr>
              <a:buSzPts val="10000"/>
              <a:buFont typeface="Open Sans"/>
              <a:buNone/>
            </a:pPr>
            <a:r>
              <a:rPr lang="en-US" dirty="0"/>
              <a:t>Datasets</a:t>
            </a:r>
            <a:endParaRPr dirty="0"/>
          </a:p>
        </p:txBody>
      </p:sp>
      <p:sp>
        <p:nvSpPr>
          <p:cNvPr id="859" name="Google Shape;859;p90"/>
          <p:cNvSpPr txBox="1">
            <a:spLocks noGrp="1"/>
          </p:cNvSpPr>
          <p:nvPr>
            <p:ph type="body" idx="2"/>
          </p:nvPr>
        </p:nvSpPr>
        <p:spPr>
          <a:xfrm>
            <a:off x="333422" y="3109653"/>
            <a:ext cx="5698756" cy="5030658"/>
          </a:xfrm>
          <a:prstGeom prst="rect">
            <a:avLst/>
          </a:prstGeom>
          <a:noFill/>
          <a:ln>
            <a:noFill/>
          </a:ln>
        </p:spPr>
        <p:txBody>
          <a:bodyPr spcFirstLastPara="1" wrap="square" lIns="0" tIns="0" rIns="0" bIns="0" anchor="t" anchorCtr="0">
            <a:noAutofit/>
          </a:bodyPr>
          <a:lstStyle/>
          <a:p>
            <a:pPr marL="0" lvl="0" indent="0" algn="l" rtl="0">
              <a:lnSpc>
                <a:spcPct val="170000"/>
              </a:lnSpc>
              <a:spcBef>
                <a:spcPts val="0"/>
              </a:spcBef>
              <a:spcAft>
                <a:spcPts val="0"/>
              </a:spcAft>
              <a:buClr>
                <a:srgbClr val="595959"/>
              </a:buClr>
              <a:buSzPts val="2200"/>
              <a:buNone/>
            </a:pPr>
            <a:r>
              <a:rPr lang="en-US" sz="4400" dirty="0"/>
              <a:t>INATURALIST 2019</a:t>
            </a:r>
          </a:p>
          <a:p>
            <a:pPr marL="0" lvl="0" indent="0" algn="l" rtl="0">
              <a:lnSpc>
                <a:spcPct val="170000"/>
              </a:lnSpc>
              <a:spcBef>
                <a:spcPts val="0"/>
              </a:spcBef>
              <a:spcAft>
                <a:spcPts val="0"/>
              </a:spcAft>
              <a:buClr>
                <a:srgbClr val="595959"/>
              </a:buClr>
              <a:buSzPts val="2200"/>
              <a:buNone/>
            </a:pPr>
            <a:endParaRPr sz="4400" dirty="0"/>
          </a:p>
        </p:txBody>
      </p:sp>
      <p:sp>
        <p:nvSpPr>
          <p:cNvPr id="860" name="Google Shape;860;p90"/>
          <p:cNvSpPr txBox="1">
            <a:spLocks noGrp="1"/>
          </p:cNvSpPr>
          <p:nvPr>
            <p:ph type="body" idx="3"/>
          </p:nvPr>
        </p:nvSpPr>
        <p:spPr>
          <a:xfrm>
            <a:off x="628250" y="7105391"/>
            <a:ext cx="5698756" cy="5030658"/>
          </a:xfrm>
          <a:prstGeom prst="rect">
            <a:avLst/>
          </a:prstGeom>
          <a:noFill/>
          <a:ln>
            <a:noFill/>
          </a:ln>
        </p:spPr>
        <p:txBody>
          <a:bodyPr spcFirstLastPara="1" wrap="square" lIns="0" tIns="0" rIns="0" bIns="0" anchor="t" anchorCtr="0">
            <a:noAutofit/>
          </a:bodyPr>
          <a:lstStyle/>
          <a:p>
            <a:pPr marL="0" lvl="0" indent="0" algn="l" rtl="0">
              <a:lnSpc>
                <a:spcPct val="170000"/>
              </a:lnSpc>
              <a:spcBef>
                <a:spcPts val="0"/>
              </a:spcBef>
              <a:spcAft>
                <a:spcPts val="0"/>
              </a:spcAft>
              <a:buClr>
                <a:schemeClr val="lt1"/>
              </a:buClr>
              <a:buSzPts val="2200"/>
              <a:buNone/>
            </a:pPr>
            <a:r>
              <a:rPr lang="en-US" sz="4400" dirty="0">
                <a:solidFill>
                  <a:schemeClr val="tx1"/>
                </a:solidFill>
              </a:rPr>
              <a:t>TREE OF LIFE 10M+</a:t>
            </a:r>
            <a:endParaRPr sz="4400" dirty="0">
              <a:solidFill>
                <a:schemeClr val="tx1"/>
              </a:solidFill>
            </a:endParaRPr>
          </a:p>
        </p:txBody>
      </p:sp>
      <p:sp>
        <p:nvSpPr>
          <p:cNvPr id="861" name="Google Shape;861;p90"/>
          <p:cNvSpPr txBox="1">
            <a:spLocks noGrp="1"/>
          </p:cNvSpPr>
          <p:nvPr>
            <p:ph type="body" idx="4"/>
          </p:nvPr>
        </p:nvSpPr>
        <p:spPr>
          <a:xfrm>
            <a:off x="13295200" y="3109653"/>
            <a:ext cx="5698756" cy="5030658"/>
          </a:xfrm>
          <a:prstGeom prst="rect">
            <a:avLst/>
          </a:prstGeom>
          <a:noFill/>
          <a:ln>
            <a:noFill/>
          </a:ln>
        </p:spPr>
        <p:txBody>
          <a:bodyPr spcFirstLastPara="1" wrap="square" lIns="0" tIns="0" rIns="0" bIns="0" anchor="t" anchorCtr="0">
            <a:noAutofit/>
          </a:bodyPr>
          <a:lstStyle/>
          <a:p>
            <a:pPr marL="0" lvl="0" indent="0" algn="l" rtl="0">
              <a:lnSpc>
                <a:spcPct val="170000"/>
              </a:lnSpc>
              <a:spcBef>
                <a:spcPts val="0"/>
              </a:spcBef>
              <a:spcAft>
                <a:spcPts val="0"/>
              </a:spcAft>
              <a:buClr>
                <a:srgbClr val="595959"/>
              </a:buClr>
              <a:buSzPts val="2200"/>
              <a:buNone/>
            </a:pPr>
            <a:r>
              <a:rPr lang="en-US" sz="4400" dirty="0"/>
              <a:t>INATURALIST 2021</a:t>
            </a:r>
            <a:endParaRPr sz="4400" dirty="0"/>
          </a:p>
        </p:txBody>
      </p:sp>
      <p:sp>
        <p:nvSpPr>
          <p:cNvPr id="3" name="TextBox 2">
            <a:extLst>
              <a:ext uri="{FF2B5EF4-FFF2-40B4-BE49-F238E27FC236}">
                <a16:creationId xmlns:a16="http://schemas.microsoft.com/office/drawing/2014/main" id="{543F9BBE-1199-D7E6-166D-84A0A0BD7DAD}"/>
              </a:ext>
            </a:extLst>
          </p:cNvPr>
          <p:cNvSpPr txBox="1"/>
          <p:nvPr/>
        </p:nvSpPr>
        <p:spPr>
          <a:xfrm>
            <a:off x="13509800" y="7011704"/>
            <a:ext cx="12209318" cy="993926"/>
          </a:xfrm>
          <a:prstGeom prst="rect">
            <a:avLst/>
          </a:prstGeom>
          <a:noFill/>
        </p:spPr>
        <p:txBody>
          <a:bodyPr wrap="square">
            <a:spAutoFit/>
          </a:bodyPr>
          <a:lstStyle/>
          <a:p>
            <a:pPr marL="0" lvl="0" indent="0" algn="l" rtl="0">
              <a:lnSpc>
                <a:spcPct val="170000"/>
              </a:lnSpc>
              <a:spcBef>
                <a:spcPts val="0"/>
              </a:spcBef>
              <a:spcAft>
                <a:spcPts val="0"/>
              </a:spcAft>
              <a:buClr>
                <a:schemeClr val="lt1"/>
              </a:buClr>
              <a:buSzPts val="2200"/>
              <a:buNone/>
            </a:pPr>
            <a:r>
              <a:rPr lang="en-US" sz="4000" dirty="0">
                <a:solidFill>
                  <a:schemeClr val="tx1"/>
                </a:solidFill>
              </a:rPr>
              <a:t>RARE SPECIES</a:t>
            </a:r>
          </a:p>
        </p:txBody>
      </p:sp>
      <p:sp>
        <p:nvSpPr>
          <p:cNvPr id="2" name="TextBox 1">
            <a:extLst>
              <a:ext uri="{FF2B5EF4-FFF2-40B4-BE49-F238E27FC236}">
                <a16:creationId xmlns:a16="http://schemas.microsoft.com/office/drawing/2014/main" id="{D6E18C87-FCB1-6EB4-AE0B-B59B0DD30910}"/>
              </a:ext>
            </a:extLst>
          </p:cNvPr>
          <p:cNvSpPr txBox="1"/>
          <p:nvPr/>
        </p:nvSpPr>
        <p:spPr>
          <a:xfrm>
            <a:off x="1158240" y="4429760"/>
            <a:ext cx="7080336" cy="1938992"/>
          </a:xfrm>
          <a:prstGeom prst="rect">
            <a:avLst/>
          </a:prstGeom>
          <a:noFill/>
        </p:spPr>
        <p:txBody>
          <a:bodyPr wrap="square" rtlCol="0">
            <a:spAutoFit/>
          </a:bodyPr>
          <a:lstStyle/>
          <a:p>
            <a:r>
              <a:rPr lang="en-US" sz="4000" dirty="0"/>
              <a:t>1010 Specie</a:t>
            </a:r>
            <a:r>
              <a:rPr lang="en-CA" sz="4000" dirty="0"/>
              <a:t>s</a:t>
            </a:r>
          </a:p>
          <a:p>
            <a:r>
              <a:rPr lang="en-CA" sz="4000" dirty="0"/>
              <a:t>268,000 images</a:t>
            </a:r>
          </a:p>
          <a:p>
            <a:r>
              <a:rPr lang="en-CA" sz="4000" dirty="0"/>
              <a:t>Crowd-Sourced Images</a:t>
            </a:r>
            <a:endParaRPr lang="en-US" sz="4000" dirty="0"/>
          </a:p>
        </p:txBody>
      </p:sp>
      <p:sp>
        <p:nvSpPr>
          <p:cNvPr id="6" name="TextBox 5">
            <a:extLst>
              <a:ext uri="{FF2B5EF4-FFF2-40B4-BE49-F238E27FC236}">
                <a16:creationId xmlns:a16="http://schemas.microsoft.com/office/drawing/2014/main" id="{D294E4F4-C0CF-2136-4703-999CAF2848BA}"/>
              </a:ext>
            </a:extLst>
          </p:cNvPr>
          <p:cNvSpPr txBox="1"/>
          <p:nvPr/>
        </p:nvSpPr>
        <p:spPr>
          <a:xfrm>
            <a:off x="13509800" y="4398959"/>
            <a:ext cx="7080336" cy="2554545"/>
          </a:xfrm>
          <a:prstGeom prst="rect">
            <a:avLst/>
          </a:prstGeom>
          <a:noFill/>
        </p:spPr>
        <p:txBody>
          <a:bodyPr wrap="square" rtlCol="0">
            <a:spAutoFit/>
          </a:bodyPr>
          <a:lstStyle/>
          <a:p>
            <a:r>
              <a:rPr lang="en-US" sz="4000" dirty="0"/>
              <a:t>10,000 Specie</a:t>
            </a:r>
            <a:r>
              <a:rPr lang="en-CA" sz="4000" dirty="0"/>
              <a:t>s</a:t>
            </a:r>
          </a:p>
          <a:p>
            <a:r>
              <a:rPr lang="en-CA" sz="4000" dirty="0"/>
              <a:t>2.7M images</a:t>
            </a:r>
          </a:p>
          <a:p>
            <a:r>
              <a:rPr lang="en-US" sz="4000" dirty="0"/>
              <a:t>‘Mini’ has 500K images</a:t>
            </a:r>
          </a:p>
          <a:p>
            <a:r>
              <a:rPr lang="en-US" sz="4000" dirty="0"/>
              <a:t>Crowd-Sourced Images</a:t>
            </a:r>
          </a:p>
        </p:txBody>
      </p:sp>
      <p:sp>
        <p:nvSpPr>
          <p:cNvPr id="7" name="TextBox 6">
            <a:extLst>
              <a:ext uri="{FF2B5EF4-FFF2-40B4-BE49-F238E27FC236}">
                <a16:creationId xmlns:a16="http://schemas.microsoft.com/office/drawing/2014/main" id="{C257235A-2B06-8481-DB39-97BD7439D24D}"/>
              </a:ext>
            </a:extLst>
          </p:cNvPr>
          <p:cNvSpPr txBox="1"/>
          <p:nvPr/>
        </p:nvSpPr>
        <p:spPr>
          <a:xfrm>
            <a:off x="1158240" y="8394946"/>
            <a:ext cx="7080336" cy="3170099"/>
          </a:xfrm>
          <a:prstGeom prst="rect">
            <a:avLst/>
          </a:prstGeom>
          <a:noFill/>
        </p:spPr>
        <p:txBody>
          <a:bodyPr wrap="square" rtlCol="0">
            <a:spAutoFit/>
          </a:bodyPr>
          <a:lstStyle/>
          <a:p>
            <a:r>
              <a:rPr lang="en-US" sz="4000" dirty="0"/>
              <a:t>45,000 Specie</a:t>
            </a:r>
            <a:r>
              <a:rPr lang="en-CA" sz="4000" dirty="0"/>
              <a:t>s</a:t>
            </a:r>
          </a:p>
          <a:p>
            <a:r>
              <a:rPr lang="en-CA" sz="4000" dirty="0"/>
              <a:t>10M+ images</a:t>
            </a:r>
          </a:p>
          <a:p>
            <a:r>
              <a:rPr lang="en-CA" sz="4000" dirty="0"/>
              <a:t>Comprised of </a:t>
            </a:r>
            <a:r>
              <a:rPr lang="en-CA" sz="4000" dirty="0" err="1"/>
              <a:t>iNaturalist</a:t>
            </a:r>
            <a:r>
              <a:rPr lang="en-CA" sz="4000" dirty="0"/>
              <a:t>, BioScan-1M, Encyclopedia of Life (</a:t>
            </a:r>
            <a:r>
              <a:rPr lang="en-CA" sz="4000" dirty="0" err="1"/>
              <a:t>EoL</a:t>
            </a:r>
            <a:r>
              <a:rPr lang="en-CA" sz="4000" dirty="0"/>
              <a:t>)</a:t>
            </a:r>
            <a:endParaRPr lang="en-US" sz="4000" dirty="0"/>
          </a:p>
        </p:txBody>
      </p:sp>
      <p:sp>
        <p:nvSpPr>
          <p:cNvPr id="10" name="TextBox 9">
            <a:extLst>
              <a:ext uri="{FF2B5EF4-FFF2-40B4-BE49-F238E27FC236}">
                <a16:creationId xmlns:a16="http://schemas.microsoft.com/office/drawing/2014/main" id="{6C8725BD-7373-651F-C075-F0942D5FB1E6}"/>
              </a:ext>
            </a:extLst>
          </p:cNvPr>
          <p:cNvSpPr txBox="1"/>
          <p:nvPr/>
        </p:nvSpPr>
        <p:spPr>
          <a:xfrm>
            <a:off x="13509800" y="8152344"/>
            <a:ext cx="7080336" cy="2554545"/>
          </a:xfrm>
          <a:prstGeom prst="rect">
            <a:avLst/>
          </a:prstGeom>
          <a:noFill/>
        </p:spPr>
        <p:txBody>
          <a:bodyPr wrap="square" rtlCol="0">
            <a:spAutoFit/>
          </a:bodyPr>
          <a:lstStyle/>
          <a:p>
            <a:r>
              <a:rPr lang="en-US" sz="4000" dirty="0"/>
              <a:t>400 Specie</a:t>
            </a:r>
            <a:r>
              <a:rPr lang="en-CA" sz="4000" dirty="0"/>
              <a:t>s</a:t>
            </a:r>
          </a:p>
          <a:p>
            <a:r>
              <a:rPr lang="en-CA" sz="4000" dirty="0"/>
              <a:t>12,000 images</a:t>
            </a:r>
          </a:p>
          <a:p>
            <a:r>
              <a:rPr lang="en-CA" sz="4000" dirty="0"/>
              <a:t>Data from Encyclopedia of Life</a:t>
            </a:r>
            <a:endParaRPr lang="en-US" sz="4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85A80AC-5BB7-6545-74F9-C9418DDE4AB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8</a:t>
            </a:fld>
            <a:endParaRPr lang="en-GB"/>
          </a:p>
        </p:txBody>
      </p:sp>
      <p:sp>
        <p:nvSpPr>
          <p:cNvPr id="3" name="Text Placeholder 2">
            <a:extLst>
              <a:ext uri="{FF2B5EF4-FFF2-40B4-BE49-F238E27FC236}">
                <a16:creationId xmlns:a16="http://schemas.microsoft.com/office/drawing/2014/main" id="{3402EE45-BC50-7328-7C2F-81EAA314AB0C}"/>
              </a:ext>
            </a:extLst>
          </p:cNvPr>
          <p:cNvSpPr>
            <a:spLocks noGrp="1"/>
          </p:cNvSpPr>
          <p:nvPr>
            <p:ph type="body" idx="1"/>
          </p:nvPr>
        </p:nvSpPr>
        <p:spPr>
          <a:xfrm>
            <a:off x="1800710" y="4382200"/>
            <a:ext cx="7884000" cy="432000"/>
          </a:xfrm>
        </p:spPr>
        <p:txBody>
          <a:bodyPr/>
          <a:lstStyle/>
          <a:p>
            <a:r>
              <a:rPr lang="en-US" dirty="0"/>
              <a:t>“A Hierarchical Vision Transformer without the Bells-and-Whistles”</a:t>
            </a:r>
            <a:endParaRPr lang="en-CA" dirty="0"/>
          </a:p>
        </p:txBody>
      </p:sp>
      <p:sp>
        <p:nvSpPr>
          <p:cNvPr id="4" name="Text Placeholder 3">
            <a:extLst>
              <a:ext uri="{FF2B5EF4-FFF2-40B4-BE49-F238E27FC236}">
                <a16:creationId xmlns:a16="http://schemas.microsoft.com/office/drawing/2014/main" id="{20967DD7-8EC1-AC0C-3092-D3695E8EA0A6}"/>
              </a:ext>
            </a:extLst>
          </p:cNvPr>
          <p:cNvSpPr>
            <a:spLocks noGrp="1"/>
          </p:cNvSpPr>
          <p:nvPr>
            <p:ph type="body" idx="2"/>
          </p:nvPr>
        </p:nvSpPr>
        <p:spPr>
          <a:xfrm>
            <a:off x="1365928" y="5144983"/>
            <a:ext cx="9526302" cy="7606145"/>
          </a:xfrm>
        </p:spPr>
        <p:txBody>
          <a:bodyPr/>
          <a:lstStyle/>
          <a:p>
            <a:pPr marL="685800" indent="-457200">
              <a:buFont typeface="Arial" panose="020B0604020202020204" pitchFamily="34" charset="0"/>
              <a:buChar char="•"/>
            </a:pPr>
            <a:r>
              <a:rPr lang="en-US" sz="2800" dirty="0" err="1">
                <a:latin typeface="Open Sans" panose="020B0606030504020204" pitchFamily="34" charset="0"/>
                <a:ea typeface="Open Sans" panose="020B0606030504020204" pitchFamily="34" charset="0"/>
                <a:cs typeface="Open Sans" panose="020B0606030504020204" pitchFamily="34" charset="0"/>
              </a:rPr>
              <a:t>Hiera</a:t>
            </a:r>
            <a:r>
              <a:rPr lang="en-US" sz="2800" dirty="0">
                <a:latin typeface="Open Sans" panose="020B0606030504020204" pitchFamily="34" charset="0"/>
                <a:ea typeface="Open Sans" panose="020B0606030504020204" pitchFamily="34" charset="0"/>
                <a:cs typeface="Open Sans" panose="020B0606030504020204" pitchFamily="34" charset="0"/>
              </a:rPr>
              <a:t> is a hierarchical vision transformer that is fast, powerful, and, above all, simple. It outperforms the state-of-the-art across a wide array of image and video tasks while being much faster.</a:t>
            </a:r>
          </a:p>
          <a:p>
            <a:pPr marL="685800" indent="-457200">
              <a:buFont typeface="Arial" panose="020B0604020202020204" pitchFamily="34" charset="0"/>
              <a:buChar char="•"/>
            </a:pPr>
            <a:r>
              <a:rPr lang="en-US" sz="2800" dirty="0" err="1">
                <a:latin typeface="Open Sans" panose="020B0606030504020204" pitchFamily="34" charset="0"/>
                <a:ea typeface="Open Sans" panose="020B0606030504020204" pitchFamily="34" charset="0"/>
                <a:cs typeface="Open Sans" panose="020B0606030504020204" pitchFamily="34" charset="0"/>
              </a:rPr>
              <a:t>Hierarchial</a:t>
            </a:r>
            <a:r>
              <a:rPr lang="en-US" sz="2800" dirty="0">
                <a:latin typeface="Open Sans" panose="020B0606030504020204" pitchFamily="34" charset="0"/>
                <a:ea typeface="Open Sans" panose="020B0606030504020204" pitchFamily="34" charset="0"/>
                <a:cs typeface="Open Sans" panose="020B0606030504020204" pitchFamily="34" charset="0"/>
              </a:rPr>
              <a:t> Vision Transformers progressively reduce the spatial resolution of the input image while increasing the number of feature channels as the network goes deeper.</a:t>
            </a:r>
          </a:p>
          <a:p>
            <a:pPr marL="685800" indent="-457200">
              <a:buFont typeface="Arial" panose="020B0604020202020204" pitchFamily="34" charset="0"/>
              <a:buChar char="•"/>
            </a:pPr>
            <a:r>
              <a:rPr lang="en-US" sz="2800" dirty="0" err="1">
                <a:latin typeface="Open Sans" panose="020B0606030504020204" pitchFamily="34" charset="0"/>
                <a:ea typeface="Open Sans" panose="020B0606030504020204" pitchFamily="34" charset="0"/>
                <a:cs typeface="Open Sans" panose="020B0606030504020204" pitchFamily="34" charset="0"/>
              </a:rPr>
              <a:t>Hiera</a:t>
            </a:r>
            <a:r>
              <a:rPr lang="en-US" sz="2800" dirty="0">
                <a:latin typeface="Open Sans" panose="020B0606030504020204" pitchFamily="34" charset="0"/>
                <a:ea typeface="Open Sans" panose="020B0606030504020204" pitchFamily="34" charset="0"/>
                <a:cs typeface="Open Sans" panose="020B0606030504020204" pitchFamily="34" charset="0"/>
              </a:rPr>
              <a:t> uses </a:t>
            </a:r>
            <a:r>
              <a:rPr lang="en-CA" sz="2800" b="1" dirty="0">
                <a:latin typeface="Open Sans" panose="020B0606030504020204" pitchFamily="34" charset="0"/>
                <a:ea typeface="Open Sans" panose="020B0606030504020204" pitchFamily="34" charset="0"/>
                <a:cs typeface="Open Sans" panose="020B0606030504020204" pitchFamily="34" charset="0"/>
              </a:rPr>
              <a:t>Masked Autoencoder (MAE) Training </a:t>
            </a:r>
            <a:r>
              <a:rPr lang="en-US" sz="2800" dirty="0">
                <a:latin typeface="Open Sans" panose="020B0606030504020204" pitchFamily="34" charset="0"/>
                <a:ea typeface="Open Sans" panose="020B0606030504020204" pitchFamily="34" charset="0"/>
                <a:cs typeface="Open Sans" panose="020B0606030504020204" pitchFamily="34" charset="0"/>
              </a:rPr>
              <a:t>to naturally learn spatial biases by reconstructing masked portions of the input image.</a:t>
            </a:r>
          </a:p>
          <a:p>
            <a:pPr marL="571500" indent="-342900">
              <a:buFont typeface="Arial" panose="020B0604020202020204" pitchFamily="34" charset="0"/>
              <a:buChar char="•"/>
            </a:pPr>
            <a:endParaRPr lang="en-CA" sz="28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Title 4">
            <a:extLst>
              <a:ext uri="{FF2B5EF4-FFF2-40B4-BE49-F238E27FC236}">
                <a16:creationId xmlns:a16="http://schemas.microsoft.com/office/drawing/2014/main" id="{DC270358-4429-49EA-06FB-71261C2A3FCC}"/>
              </a:ext>
            </a:extLst>
          </p:cNvPr>
          <p:cNvSpPr>
            <a:spLocks noGrp="1"/>
          </p:cNvSpPr>
          <p:nvPr>
            <p:ph type="title"/>
          </p:nvPr>
        </p:nvSpPr>
        <p:spPr>
          <a:xfrm>
            <a:off x="1914824" y="982009"/>
            <a:ext cx="9072000" cy="3071233"/>
          </a:xfrm>
        </p:spPr>
        <p:txBody>
          <a:bodyPr/>
          <a:lstStyle/>
          <a:p>
            <a:r>
              <a:rPr lang="en-US" dirty="0"/>
              <a:t>Model 1: </a:t>
            </a:r>
            <a:r>
              <a:rPr lang="en-US" dirty="0" err="1"/>
              <a:t>Hiera</a:t>
            </a:r>
            <a:endParaRPr lang="en-CA" dirty="0"/>
          </a:p>
        </p:txBody>
      </p:sp>
      <p:pic>
        <p:nvPicPr>
          <p:cNvPr id="1031" name="Picture 7">
            <a:extLst>
              <a:ext uri="{FF2B5EF4-FFF2-40B4-BE49-F238E27FC236}">
                <a16:creationId xmlns:a16="http://schemas.microsoft.com/office/drawing/2014/main" id="{D758E7FB-E6EC-14F9-14E8-8DAD7CD4F67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0610"/>
          <a:stretch/>
        </p:blipFill>
        <p:spPr bwMode="auto">
          <a:xfrm>
            <a:off x="13491771" y="502348"/>
            <a:ext cx="5149519" cy="6835302"/>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A diagram of Hiera's architecture.">
            <a:extLst>
              <a:ext uri="{FF2B5EF4-FFF2-40B4-BE49-F238E27FC236}">
                <a16:creationId xmlns:a16="http://schemas.microsoft.com/office/drawing/2014/main" id="{1822A18C-023A-9F2B-5BD7-C7367ECD45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18098" y="7573015"/>
            <a:ext cx="12344400" cy="2750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25021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AB27974-D886-4F98-1187-23957FE0604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9</a:t>
            </a:fld>
            <a:endParaRPr lang="en-GB"/>
          </a:p>
        </p:txBody>
      </p:sp>
      <p:sp>
        <p:nvSpPr>
          <p:cNvPr id="3" name="Text Placeholder 2">
            <a:extLst>
              <a:ext uri="{FF2B5EF4-FFF2-40B4-BE49-F238E27FC236}">
                <a16:creationId xmlns:a16="http://schemas.microsoft.com/office/drawing/2014/main" id="{8CA86B57-4DDA-E477-1A19-718BB215FFC6}"/>
              </a:ext>
            </a:extLst>
          </p:cNvPr>
          <p:cNvSpPr>
            <a:spLocks noGrp="1"/>
          </p:cNvSpPr>
          <p:nvPr>
            <p:ph type="body" idx="1"/>
          </p:nvPr>
        </p:nvSpPr>
        <p:spPr/>
        <p:txBody>
          <a:bodyPr/>
          <a:lstStyle/>
          <a:p>
            <a:endParaRPr lang="en-CA"/>
          </a:p>
        </p:txBody>
      </p:sp>
      <p:sp>
        <p:nvSpPr>
          <p:cNvPr id="4" name="Text Placeholder 3">
            <a:extLst>
              <a:ext uri="{FF2B5EF4-FFF2-40B4-BE49-F238E27FC236}">
                <a16:creationId xmlns:a16="http://schemas.microsoft.com/office/drawing/2014/main" id="{B303CE4F-FDF6-9473-77F0-E709B8BA1BA2}"/>
              </a:ext>
            </a:extLst>
          </p:cNvPr>
          <p:cNvSpPr>
            <a:spLocks noGrp="1"/>
          </p:cNvSpPr>
          <p:nvPr>
            <p:ph type="body" idx="2"/>
          </p:nvPr>
        </p:nvSpPr>
        <p:spPr>
          <a:xfrm>
            <a:off x="417455" y="3620294"/>
            <a:ext cx="10807139" cy="6475412"/>
          </a:xfrm>
        </p:spPr>
        <p:txBody>
          <a:bodyPr/>
          <a:lstStyle/>
          <a:p>
            <a:pPr marL="685800" indent="-457200">
              <a:buFont typeface="Arial" panose="020B0604020202020204" pitchFamily="34" charset="0"/>
              <a:buChar char="•"/>
            </a:pPr>
            <a:r>
              <a:rPr lang="en-US" sz="3200" dirty="0">
                <a:latin typeface="Open Sans" panose="020B0606030504020204" pitchFamily="34" charset="0"/>
                <a:ea typeface="Open Sans" panose="020B0606030504020204" pitchFamily="34" charset="0"/>
                <a:cs typeface="Open Sans" panose="020B0606030504020204" pitchFamily="34" charset="0"/>
              </a:rPr>
              <a:t>CLIP (Contrastive Language-Image Pre-Training) is a neural network trained on a variety of (image, text) pairs.</a:t>
            </a:r>
          </a:p>
          <a:p>
            <a:pPr marL="685800" indent="-457200">
              <a:buFont typeface="Arial" panose="020B0604020202020204" pitchFamily="34" charset="0"/>
              <a:buChar char="•"/>
            </a:pPr>
            <a:r>
              <a:rPr lang="en-US" sz="3200" dirty="0">
                <a:latin typeface="Open Sans" panose="020B0606030504020204" pitchFamily="34" charset="0"/>
                <a:ea typeface="Open Sans" panose="020B0606030504020204" pitchFamily="34" charset="0"/>
                <a:cs typeface="Open Sans" panose="020B0606030504020204" pitchFamily="34" charset="0"/>
              </a:rPr>
              <a:t>It uses Vision Transformers and Text Transformers to create separate embeddings.</a:t>
            </a:r>
          </a:p>
          <a:p>
            <a:pPr marL="685800" indent="-457200">
              <a:buFont typeface="Arial" panose="020B0604020202020204" pitchFamily="34" charset="0"/>
              <a:buChar char="•"/>
            </a:pPr>
            <a:r>
              <a:rPr lang="en-US" sz="3200" dirty="0">
                <a:latin typeface="Open Sans" panose="020B0606030504020204" pitchFamily="34" charset="0"/>
                <a:ea typeface="Open Sans" panose="020B0606030504020204" pitchFamily="34" charset="0"/>
                <a:cs typeface="Open Sans" panose="020B0606030504020204" pitchFamily="34" charset="0"/>
              </a:rPr>
              <a:t>Both the image and text embeddings are projected into a shared embedding space where similar images and texts are close together. This shared space enables the model to compare images and text directly..</a:t>
            </a:r>
          </a:p>
          <a:p>
            <a:pPr marL="685800" indent="-457200">
              <a:buFont typeface="Arial" panose="020B0604020202020204" pitchFamily="34" charset="0"/>
              <a:buChar char="•"/>
            </a:pPr>
            <a:r>
              <a:rPr lang="en-US" sz="3200" dirty="0">
                <a:latin typeface="Open Sans" panose="020B0606030504020204" pitchFamily="34" charset="0"/>
                <a:ea typeface="Open Sans" panose="020B0606030504020204" pitchFamily="34" charset="0"/>
                <a:cs typeface="Open Sans" panose="020B0606030504020204" pitchFamily="34" charset="0"/>
              </a:rPr>
              <a:t>Very effective for Zero-Shot Learning</a:t>
            </a:r>
          </a:p>
          <a:p>
            <a:pPr marL="571500" indent="-342900">
              <a:buFont typeface="Arial" panose="020B0604020202020204" pitchFamily="34" charset="0"/>
              <a:buChar char="•"/>
            </a:pPr>
            <a:endParaRPr lang="en-CA"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Title 4">
            <a:extLst>
              <a:ext uri="{FF2B5EF4-FFF2-40B4-BE49-F238E27FC236}">
                <a16:creationId xmlns:a16="http://schemas.microsoft.com/office/drawing/2014/main" id="{ED3E8C6E-84CE-09F4-D0C7-B2FB4264C48A}"/>
              </a:ext>
            </a:extLst>
          </p:cNvPr>
          <p:cNvSpPr>
            <a:spLocks noGrp="1"/>
          </p:cNvSpPr>
          <p:nvPr>
            <p:ph type="title"/>
          </p:nvPr>
        </p:nvSpPr>
        <p:spPr>
          <a:xfrm>
            <a:off x="2152098" y="535383"/>
            <a:ext cx="9072000" cy="3071233"/>
          </a:xfrm>
        </p:spPr>
        <p:txBody>
          <a:bodyPr/>
          <a:lstStyle/>
          <a:p>
            <a:r>
              <a:rPr lang="en-US" dirty="0"/>
              <a:t>Model 2: CLIP</a:t>
            </a:r>
            <a:endParaRPr lang="en-CA" dirty="0"/>
          </a:p>
        </p:txBody>
      </p:sp>
      <p:pic>
        <p:nvPicPr>
          <p:cNvPr id="2052" name="Picture 4" descr="Text and image encoders">
            <a:extLst>
              <a:ext uri="{FF2B5EF4-FFF2-40B4-BE49-F238E27FC236}">
                <a16:creationId xmlns:a16="http://schemas.microsoft.com/office/drawing/2014/main" id="{63427581-657F-6A8C-53F3-922E61FB82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70953" y="2662263"/>
            <a:ext cx="12295592" cy="7892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8631268"/>
      </p:ext>
    </p:extLst>
  </p:cSld>
  <p:clrMapOvr>
    <a:masterClrMapping/>
  </p:clrMapOvr>
</p:sld>
</file>

<file path=ppt/theme/theme1.xml><?xml version="1.0" encoding="utf-8"?>
<a:theme xmlns:a="http://schemas.openxmlformats.org/drawingml/2006/main" name="Custom Design">
  <a:themeElements>
    <a:clrScheme name="Vector Institute">
      <a:dk1>
        <a:srgbClr val="222222"/>
      </a:dk1>
      <a:lt1>
        <a:srgbClr val="FFFFFF"/>
      </a:lt1>
      <a:dk2>
        <a:srgbClr val="EB088A"/>
      </a:dk2>
      <a:lt2>
        <a:srgbClr val="EFEEED"/>
      </a:lt2>
      <a:accent1>
        <a:srgbClr val="EB088A"/>
      </a:accent1>
      <a:accent2>
        <a:srgbClr val="3B45E3"/>
      </a:accent2>
      <a:accent3>
        <a:srgbClr val="FAAD1A"/>
      </a:accent3>
      <a:accent4>
        <a:srgbClr val="52C7DE"/>
      </a:accent4>
      <a:accent5>
        <a:srgbClr val="EFEEED"/>
      </a:accent5>
      <a:accent6>
        <a:srgbClr val="EFEEED"/>
      </a:accent6>
      <a:hlink>
        <a:srgbClr val="E90F8C"/>
      </a:hlink>
      <a:folHlink>
        <a:srgbClr val="3B45E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946</TotalTime>
  <Words>1047</Words>
  <Application>Microsoft Office PowerPoint</Application>
  <PresentationFormat>Custom</PresentationFormat>
  <Paragraphs>128</Paragraphs>
  <Slides>26</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Aptos Display</vt:lpstr>
      <vt:lpstr>Arial</vt:lpstr>
      <vt:lpstr>Open Sans</vt:lpstr>
      <vt:lpstr>Calibri</vt:lpstr>
      <vt:lpstr>Lucida Grande</vt:lpstr>
      <vt:lpstr>Montserrat Light</vt:lpstr>
      <vt:lpstr>Montserrat SemiBold</vt:lpstr>
      <vt:lpstr>Custom Design</vt:lpstr>
      <vt:lpstr>"Advancing Biodiversity Conservation: Comparative Evaluation of Machine Learning Models for Species Classification"</vt:lpstr>
      <vt:lpstr>Overview</vt:lpstr>
      <vt:lpstr>Machine Learning for Species Classification</vt:lpstr>
      <vt:lpstr>Up to one million species are threatened with extinction, many within decades. [1]</vt:lpstr>
      <vt:lpstr>Nate Lesperance’s RAG Project</vt:lpstr>
      <vt:lpstr>PowerPoint Presentation</vt:lpstr>
      <vt:lpstr>Datasets</vt:lpstr>
      <vt:lpstr>Model 1: Hiera</vt:lpstr>
      <vt:lpstr>Model 2: CLIP</vt:lpstr>
      <vt:lpstr>The Training Process</vt:lpstr>
      <vt:lpstr>Data Augmentations</vt:lpstr>
      <vt:lpstr>Additional Parameters</vt:lpstr>
      <vt:lpstr>Results with Hiera(T) on iNaturalist 2019</vt:lpstr>
      <vt:lpstr>Results with Hiera(T) on iNaturalist 2021 (Mini)</vt:lpstr>
      <vt:lpstr>CLIP Evaluations</vt:lpstr>
      <vt:lpstr>Creating Clip Labels and Embeddings</vt:lpstr>
      <vt:lpstr>Battle of the CLIPS</vt:lpstr>
      <vt:lpstr>Text Types for BioCLIP</vt:lpstr>
      <vt:lpstr>Battle of the Text Types</vt:lpstr>
      <vt:lpstr>Additional Comparisons BioCLIP(10M+) vs BioCLIP(iNat-21) on iNat-21</vt:lpstr>
      <vt:lpstr>Challenges Faced</vt:lpstr>
      <vt:lpstr>Lessons Learned</vt:lpstr>
      <vt:lpstr>Future RAG methologies and other Biodiversity Projects</vt:lpstr>
      <vt:lpstr>Graph RAG</vt:lpstr>
      <vt:lpstr>Interesting Read that also features iNaturalist</vt:lpstr>
      <vt:lpstr>Credits: Thank you to Graham Taylor and the Vector Team for giving me this oppurtunity Thank you to Nate for meeting with me every week to discuss the project! Thank you to the MLRG team for having 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Awesomeness 9000</cp:lastModifiedBy>
  <cp:revision>6</cp:revision>
  <dcterms:modified xsi:type="dcterms:W3CDTF">2024-09-03T21:27:41Z</dcterms:modified>
</cp:coreProperties>
</file>